
<file path=[Content_Types].xml><?xml version="1.0" encoding="utf-8"?>
<Types xmlns="http://schemas.openxmlformats.org/package/2006/content-types">
  <Default Extension="jpeg" ContentType="image/jpeg"/>
  <Default Extension="jpg" ContentType="image/jpeg"/>
  <Default Extension="jpg!d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notesMasterIdLst>
    <p:notesMasterId r:id="rId22"/>
  </p:notesMasterIdLst>
  <p:handoutMasterIdLst>
    <p:handoutMasterId r:id="rId23"/>
  </p:handoutMasterIdLst>
  <p:sldIdLst>
    <p:sldId id="377" r:id="rId2"/>
    <p:sldId id="390" r:id="rId3"/>
    <p:sldId id="379" r:id="rId4"/>
    <p:sldId id="406" r:id="rId5"/>
    <p:sldId id="405" r:id="rId6"/>
    <p:sldId id="432" r:id="rId7"/>
    <p:sldId id="380" r:id="rId8"/>
    <p:sldId id="409" r:id="rId9"/>
    <p:sldId id="410" r:id="rId10"/>
    <p:sldId id="411" r:id="rId11"/>
    <p:sldId id="412" r:id="rId12"/>
    <p:sldId id="413" r:id="rId13"/>
    <p:sldId id="414" r:id="rId14"/>
    <p:sldId id="408" r:id="rId15"/>
    <p:sldId id="399" r:id="rId16"/>
    <p:sldId id="427" r:id="rId17"/>
    <p:sldId id="428" r:id="rId18"/>
    <p:sldId id="429" r:id="rId19"/>
    <p:sldId id="430" r:id="rId20"/>
    <p:sldId id="431" r:id="rId21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6E50"/>
    <a:srgbClr val="ECECEC"/>
    <a:srgbClr val="C16548"/>
    <a:srgbClr val="EFE9E7"/>
    <a:srgbClr val="E1C9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43" autoAdjust="0"/>
    <p:restoredTop sz="96281" autoAdjust="0"/>
  </p:normalViewPr>
  <p:slideViewPr>
    <p:cSldViewPr snapToGrid="0">
      <p:cViewPr varScale="1">
        <p:scale>
          <a:sx n="113" d="100"/>
          <a:sy n="113" d="100"/>
        </p:scale>
        <p:origin x="928" y="176"/>
      </p:cViewPr>
      <p:guideLst/>
    </p:cSldViewPr>
  </p:slideViewPr>
  <p:outlineViewPr>
    <p:cViewPr>
      <p:scale>
        <a:sx n="33" d="100"/>
        <a:sy n="33" d="100"/>
      </p:scale>
      <p:origin x="0" y="-68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366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72623BC-5453-41D9-8AAA-DC8C046E78B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67D222-4B37-4341-A20E-5F7F6C3448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36061D9A-746F-451D-A588-E1812F761F0E}" type="datetimeFigureOut">
              <a:rPr lang="en-GB" smtClean="0"/>
              <a:t>28/11/2022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166901-B1E0-4CE0-9E4B-28767C8733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224F09-7EC3-4666-A1BC-C6E796D196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F248A818-BD7E-4D23-9FDE-11234E86998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0667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30AB2845-231E-434A-B678-E6CE4B27D651}" type="datetimeFigureOut">
              <a:rPr lang="en-GB" smtClean="0"/>
              <a:t>28/11/2022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943A4303-F8B1-2446-9487-0E9B8F29976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1243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43A4303-F8B1-2446-9487-0E9B8F29976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9845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43A4303-F8B1-2446-9487-0E9B8F29976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2275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43A4303-F8B1-2446-9487-0E9B8F29976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8029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43A4303-F8B1-2446-9487-0E9B8F29976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700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43A4303-F8B1-2446-9487-0E9B8F29976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4352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43A4303-F8B1-2446-9487-0E9B8F29976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338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43A4303-F8B1-2446-9487-0E9B8F29976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9868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43A4303-F8B1-2446-9487-0E9B8F29976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4578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943A4303-F8B1-2446-9487-0E9B8F299762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9254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159547C-AB38-C793-550F-7C7D6CEE22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8224" y="-1"/>
            <a:ext cx="11035552" cy="6858001"/>
          </a:xfrm>
          <a:noFill/>
        </p:spPr>
        <p:txBody>
          <a:bodyPr lIns="0" tIns="0" rIns="0" bIns="0" rtlCol="0" anchor="ctr">
            <a:noAutofit/>
          </a:bodyPr>
          <a:lstStyle>
            <a:lvl1pPr algn="l">
              <a:defRPr lang="en-GB" sz="8000" kern="1200" spc="1000" baseline="0">
                <a:ln>
                  <a:noFill/>
                </a:ln>
                <a:solidFill>
                  <a:srgbClr val="CB6E50"/>
                </a:solidFill>
                <a:latin typeface="+mj-lt"/>
              </a:defRPr>
            </a:lvl1pPr>
          </a:lstStyle>
          <a:p>
            <a:pPr rtl="0"/>
            <a:r>
              <a:rPr lang="en-GB"/>
              <a:t>Master title</a:t>
            </a:r>
            <a:br>
              <a:rPr lang="en-GB" dirty="0"/>
            </a:br>
            <a:r>
              <a:rPr lang="en-GB"/>
              <a:t>Master title</a:t>
            </a:r>
            <a:br>
              <a:rPr lang="en-GB" dirty="0"/>
            </a:br>
            <a:r>
              <a:rPr lang="en-GB"/>
              <a:t>Master title</a:t>
            </a:r>
            <a:br>
              <a:rPr lang="en-GB" dirty="0"/>
            </a:br>
            <a:r>
              <a:rPr lang="en-GB"/>
              <a:t>Master title</a:t>
            </a:r>
            <a:br>
              <a:rPr lang="en-GB" dirty="0"/>
            </a:br>
            <a:r>
              <a:rPr lang="en-GB"/>
              <a:t>Master title</a:t>
            </a:r>
            <a:br>
              <a:rPr lang="en-GB" dirty="0"/>
            </a:br>
            <a:r>
              <a:rPr lang="en-GB"/>
              <a:t>Master title</a:t>
            </a:r>
            <a:br>
              <a:rPr lang="en-GB" dirty="0"/>
            </a:br>
            <a:r>
              <a:rPr lang="en-GB"/>
              <a:t>Master title</a:t>
            </a:r>
          </a:p>
        </p:txBody>
      </p:sp>
      <p:sp>
        <p:nvSpPr>
          <p:cNvPr id="8" name="Picture Placeholder 26">
            <a:extLst>
              <a:ext uri="{FF2B5EF4-FFF2-40B4-BE49-F238E27FC236}">
                <a16:creationId xmlns:a16="http://schemas.microsoft.com/office/drawing/2014/main" id="{C0B4C216-E27C-7A50-CF5C-D340913FF5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28308" y="604554"/>
            <a:ext cx="4085468" cy="5136084"/>
          </a:xfrm>
          <a:custGeom>
            <a:avLst/>
            <a:gdLst>
              <a:gd name="connsiteX0" fmla="*/ 2247899 w 4495799"/>
              <a:gd name="connsiteY0" fmla="*/ 0 h 5651934"/>
              <a:gd name="connsiteX1" fmla="*/ 4495799 w 4495799"/>
              <a:gd name="connsiteY1" fmla="*/ 2223551 h 5651934"/>
              <a:gd name="connsiteX2" fmla="*/ 4495799 w 4495799"/>
              <a:gd name="connsiteY2" fmla="*/ 5651934 h 5651934"/>
              <a:gd name="connsiteX3" fmla="*/ 0 w 4495799"/>
              <a:gd name="connsiteY3" fmla="*/ 5651934 h 5651934"/>
              <a:gd name="connsiteX4" fmla="*/ 0 w 4495799"/>
              <a:gd name="connsiteY4" fmla="*/ 2223531 h 5651934"/>
              <a:gd name="connsiteX5" fmla="*/ 11605 w 4495799"/>
              <a:gd name="connsiteY5" fmla="*/ 1996206 h 5651934"/>
              <a:gd name="connsiteX6" fmla="*/ 2247899 w 4495799"/>
              <a:gd name="connsiteY6" fmla="*/ 0 h 565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95799" h="5651934">
                <a:moveTo>
                  <a:pt x="2247899" y="0"/>
                </a:moveTo>
                <a:cubicBezTo>
                  <a:pt x="3489380" y="0"/>
                  <a:pt x="4495799" y="995518"/>
                  <a:pt x="4495799" y="2223551"/>
                </a:cubicBezTo>
                <a:lnTo>
                  <a:pt x="4495799" y="5651934"/>
                </a:lnTo>
                <a:lnTo>
                  <a:pt x="0" y="5651934"/>
                </a:lnTo>
                <a:lnTo>
                  <a:pt x="0" y="2223531"/>
                </a:lnTo>
                <a:lnTo>
                  <a:pt x="11605" y="1996206"/>
                </a:lnTo>
                <a:cubicBezTo>
                  <a:pt x="126720" y="874967"/>
                  <a:pt x="1084011" y="0"/>
                  <a:pt x="2247899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4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4CF15-8EEB-3E61-A35B-A44FACDCD3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28308" y="5901989"/>
            <a:ext cx="4085468" cy="468087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lang="en-GB" sz="18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30254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6C06-E9E1-16BE-139D-B69DCBBD2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62" y="642551"/>
            <a:ext cx="10915076" cy="1553680"/>
          </a:xfrm>
        </p:spPr>
        <p:txBody>
          <a:bodyPr lIns="0" tIns="0" rIns="0" bIns="0" rtlCol="0" anchor="t"/>
          <a:lstStyle>
            <a:lvl1pPr algn="ctr">
              <a:defRPr lang="en-GB" sz="5500">
                <a:solidFill>
                  <a:schemeClr val="accent4"/>
                </a:solidFill>
                <a:latin typeface="+mj-lt"/>
              </a:defRPr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916A793-0543-8519-4E06-4D8E6A4E8C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9100" y="1837944"/>
            <a:ext cx="11353800" cy="3019086"/>
          </a:xfrm>
        </p:spPr>
        <p:txBody>
          <a:bodyPr rtlCol="0">
            <a:noAutofit/>
          </a:bodyPr>
          <a:lstStyle>
            <a:lvl1pPr>
              <a:defRPr lang="en-GB" sz="3200"/>
            </a:lvl1pPr>
            <a:lvl2pPr marL="457200" indent="0" algn="l">
              <a:buNone/>
              <a:defRPr lang="en-GB" sz="1400"/>
            </a:lvl2pPr>
            <a:lvl3pPr>
              <a:defRPr lang="en-GB" sz="2400"/>
            </a:lvl3pPr>
            <a:lvl4pPr>
              <a:defRPr lang="en-GB" sz="2000"/>
            </a:lvl4pPr>
            <a:lvl5pPr>
              <a:defRPr lang="en-GB" sz="2000"/>
            </a:lvl5pPr>
            <a:lvl6pPr>
              <a:defRPr lang="en-GB" sz="2000"/>
            </a:lvl6pPr>
            <a:lvl7pPr>
              <a:defRPr lang="en-GB" sz="2000"/>
            </a:lvl7pPr>
            <a:lvl8pPr>
              <a:defRPr lang="en-GB" sz="2000"/>
            </a:lvl8pPr>
            <a:lvl9pPr>
              <a:defRPr lang="en-GB" sz="2000"/>
            </a:lvl9pPr>
          </a:lstStyle>
          <a:p>
            <a:pPr lvl="1" rtl="0"/>
            <a:r>
              <a:rPr lang="en-GB"/>
              <a:t>Smart Graphic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2FA2A82A-5FFB-EAB7-624A-E00F9EA6DE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8459" y="5232509"/>
            <a:ext cx="2188729" cy="493151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en-GB" sz="36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Edit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1DD59288-2C4C-BA2F-F3C9-CEEC7BBAE55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47242" y="5232509"/>
            <a:ext cx="2188728" cy="493151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en-GB" sz="36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Edit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A221A6B3-B644-8124-2E99-CBB5C1C0B2E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56023" y="5232509"/>
            <a:ext cx="2188729" cy="493151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en-GB" sz="36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Edit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282FC433-EED8-C305-2AE2-E3BC9D42E55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64806" y="5232509"/>
            <a:ext cx="2188729" cy="493151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en-GB" sz="36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Edit</a:t>
            </a:r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0824A580-B433-CC76-2FDC-C607FC5ECF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8459" y="5742851"/>
            <a:ext cx="2188729" cy="369332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lang="en-GB" sz="14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479803CA-9514-7183-8AC8-13CC5B84064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47241" y="5742851"/>
            <a:ext cx="2188729" cy="369332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lang="en-GB" sz="14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861F1384-35C1-15D1-9228-D96AC95355B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456023" y="5742851"/>
            <a:ext cx="2188729" cy="369332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lang="en-GB" sz="14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38B1D216-8DC7-A8D4-4857-4C7529D982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64806" y="5742851"/>
            <a:ext cx="2188729" cy="369332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lang="en-GB" sz="14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C560A5-5844-81D4-98B4-29211FD2EA1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FB1A8-4CF1-35AB-0707-AEAF88714AC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5C7AAE-A677-454A-8BDB-62A0650ACE9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6359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6">
            <a:extLst>
              <a:ext uri="{FF2B5EF4-FFF2-40B4-BE49-F238E27FC236}">
                <a16:creationId xmlns:a16="http://schemas.microsoft.com/office/drawing/2014/main" id="{E0689DF6-C6F5-534C-0D45-ED59D00312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60958"/>
            <a:ext cx="4085468" cy="5136084"/>
          </a:xfrm>
          <a:custGeom>
            <a:avLst/>
            <a:gdLst>
              <a:gd name="connsiteX0" fmla="*/ 2247899 w 4495799"/>
              <a:gd name="connsiteY0" fmla="*/ 0 h 5651934"/>
              <a:gd name="connsiteX1" fmla="*/ 4495799 w 4495799"/>
              <a:gd name="connsiteY1" fmla="*/ 2223551 h 5651934"/>
              <a:gd name="connsiteX2" fmla="*/ 4495799 w 4495799"/>
              <a:gd name="connsiteY2" fmla="*/ 5651934 h 5651934"/>
              <a:gd name="connsiteX3" fmla="*/ 0 w 4495799"/>
              <a:gd name="connsiteY3" fmla="*/ 5651934 h 5651934"/>
              <a:gd name="connsiteX4" fmla="*/ 0 w 4495799"/>
              <a:gd name="connsiteY4" fmla="*/ 2223531 h 5651934"/>
              <a:gd name="connsiteX5" fmla="*/ 11605 w 4495799"/>
              <a:gd name="connsiteY5" fmla="*/ 1996206 h 5651934"/>
              <a:gd name="connsiteX6" fmla="*/ 2247899 w 4495799"/>
              <a:gd name="connsiteY6" fmla="*/ 0 h 565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95799" h="5651934">
                <a:moveTo>
                  <a:pt x="2247899" y="0"/>
                </a:moveTo>
                <a:cubicBezTo>
                  <a:pt x="3489380" y="0"/>
                  <a:pt x="4495799" y="995518"/>
                  <a:pt x="4495799" y="2223551"/>
                </a:cubicBezTo>
                <a:lnTo>
                  <a:pt x="4495799" y="5651934"/>
                </a:lnTo>
                <a:lnTo>
                  <a:pt x="0" y="5651934"/>
                </a:lnTo>
                <a:lnTo>
                  <a:pt x="0" y="2223531"/>
                </a:lnTo>
                <a:lnTo>
                  <a:pt x="11605" y="1996206"/>
                </a:lnTo>
                <a:cubicBezTo>
                  <a:pt x="126720" y="874967"/>
                  <a:pt x="1084011" y="0"/>
                  <a:pt x="2247899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GB" sz="14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8A60E5-D102-7326-D77E-C6DF8BDDA7D6}"/>
              </a:ext>
            </a:extLst>
          </p:cNvPr>
          <p:cNvSpPr txBox="1"/>
          <p:nvPr userDrawn="1"/>
        </p:nvSpPr>
        <p:spPr>
          <a:xfrm>
            <a:off x="6598508" y="60795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D67076B-6CF0-B20E-9689-27FA1127A7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8851" y="0"/>
            <a:ext cx="8160152" cy="6858000"/>
          </a:xfrm>
        </p:spPr>
        <p:txBody>
          <a:bodyPr rtlCol="0" anchor="ctr">
            <a:noAutofit/>
          </a:bodyPr>
          <a:lstStyle>
            <a:lvl1pPr algn="l">
              <a:defRPr lang="en-GB" sz="8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/>
              <a:t>Master title</a:t>
            </a:r>
            <a:br>
              <a:rPr lang="en-GB" dirty="0"/>
            </a:br>
            <a:r>
              <a:rPr lang="en-GB"/>
              <a:t>Master title</a:t>
            </a:r>
            <a:br>
              <a:rPr lang="en-GB" dirty="0"/>
            </a:br>
            <a:r>
              <a:rPr lang="en-GB"/>
              <a:t>Master title</a:t>
            </a:r>
            <a:br>
              <a:rPr lang="en-GB" dirty="0"/>
            </a:br>
            <a:r>
              <a:rPr lang="en-GB"/>
              <a:t>Master title</a:t>
            </a:r>
            <a:br>
              <a:rPr lang="en-GB" dirty="0"/>
            </a:br>
            <a:r>
              <a:rPr lang="en-GB"/>
              <a:t>Master title</a:t>
            </a:r>
            <a:br>
              <a:rPr lang="en-GB" dirty="0"/>
            </a:br>
            <a:r>
              <a:rPr lang="en-GB"/>
              <a:t>Master title</a:t>
            </a:r>
            <a:br>
              <a:rPr lang="en-GB" dirty="0"/>
            </a:br>
            <a:r>
              <a:rPr lang="en-GB"/>
              <a:t>Master title</a:t>
            </a:r>
          </a:p>
        </p:txBody>
      </p:sp>
    </p:spTree>
    <p:extLst>
      <p:ext uri="{BB962C8B-B14F-4D97-AF65-F5344CB8AC3E}">
        <p14:creationId xmlns:p14="http://schemas.microsoft.com/office/powerpoint/2010/main" val="2353092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F986A58D-6106-E01B-0BDC-2F992AD25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62" y="642551"/>
            <a:ext cx="10915076" cy="1553680"/>
          </a:xfrm>
        </p:spPr>
        <p:txBody>
          <a:bodyPr lIns="0" tIns="0" rIns="0" bIns="0" rtlCol="0" anchor="t"/>
          <a:lstStyle>
            <a:lvl1pPr>
              <a:defRPr lang="en-GB" sz="5500">
                <a:solidFill>
                  <a:schemeClr val="accent4"/>
                </a:solidFill>
                <a:latin typeface="+mj-lt"/>
              </a:defRPr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3F266306-412A-D7DE-40EF-45BBA13E556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38460" y="2539313"/>
            <a:ext cx="685800" cy="6858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n-GB" sz="1200" b="0" i="0">
                <a:latin typeface="+mn-lt"/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3" name="Picture Placeholder 5">
            <a:extLst>
              <a:ext uri="{FF2B5EF4-FFF2-40B4-BE49-F238E27FC236}">
                <a16:creationId xmlns:a16="http://schemas.microsoft.com/office/drawing/2014/main" id="{28BF9A91-4021-72CF-EEBD-43B8B2F764A0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534372" y="2539313"/>
            <a:ext cx="685800" cy="6858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n-GB" sz="1200" b="0" i="0">
                <a:latin typeface="+mn-lt"/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0" name="Picture Placeholder 5">
            <a:extLst>
              <a:ext uri="{FF2B5EF4-FFF2-40B4-BE49-F238E27FC236}">
                <a16:creationId xmlns:a16="http://schemas.microsoft.com/office/drawing/2014/main" id="{5D88CB52-BC08-9751-260B-B531030DCAB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430282" y="2539313"/>
            <a:ext cx="685800" cy="6858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n-GB" sz="1200" b="0" i="0">
                <a:latin typeface="+mn-lt"/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06E6C850-58C9-7074-08C7-7D24B9A951F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26190" y="2539313"/>
            <a:ext cx="685800" cy="6858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n-GB" sz="1200" b="0" i="0">
                <a:latin typeface="+mn-lt"/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CC404B5F-F158-CEF8-E5AF-9B7601510F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462" y="3397603"/>
            <a:ext cx="2227344" cy="430688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n-GB" sz="18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0A395A78-D15C-3B71-AC48-52F422FF29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34372" y="3397603"/>
            <a:ext cx="2227344" cy="430688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n-GB" sz="18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C26292D0-5ED9-B06E-0FEC-5ECF9B61DA1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30282" y="3397603"/>
            <a:ext cx="2227344" cy="430688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n-GB" sz="18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7025E22B-8EFC-3B41-7DF2-F2F0FBBFC2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326192" y="3397603"/>
            <a:ext cx="2227344" cy="430688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n-GB" sz="18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8" name="Text Placeholder 18">
            <a:extLst>
              <a:ext uri="{FF2B5EF4-FFF2-40B4-BE49-F238E27FC236}">
                <a16:creationId xmlns:a16="http://schemas.microsoft.com/office/drawing/2014/main" id="{459D7743-7A8F-C73A-B9D5-49190ED512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38462" y="4000780"/>
            <a:ext cx="2227344" cy="2078744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lang="en-GB"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7" name="Text Placeholder 18">
            <a:extLst>
              <a:ext uri="{FF2B5EF4-FFF2-40B4-BE49-F238E27FC236}">
                <a16:creationId xmlns:a16="http://schemas.microsoft.com/office/drawing/2014/main" id="{D4BD1280-EFE5-3F5B-2E53-29FC62D2218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534372" y="4000780"/>
            <a:ext cx="2227344" cy="2078744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lang="en-GB"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6" name="Text Placeholder 18">
            <a:extLst>
              <a:ext uri="{FF2B5EF4-FFF2-40B4-BE49-F238E27FC236}">
                <a16:creationId xmlns:a16="http://schemas.microsoft.com/office/drawing/2014/main" id="{D7323A54-CEF7-D9AE-B43D-CCF5F95273C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0282" y="4000780"/>
            <a:ext cx="2227344" cy="2078744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lang="en-GB"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5" name="Text Placeholder 18">
            <a:extLst>
              <a:ext uri="{FF2B5EF4-FFF2-40B4-BE49-F238E27FC236}">
                <a16:creationId xmlns:a16="http://schemas.microsoft.com/office/drawing/2014/main" id="{C50A54A3-4CD3-53F4-3FFE-F664FBFCB16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326191" y="4000780"/>
            <a:ext cx="2227344" cy="2078744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lang="en-GB"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C560A5-5844-81D4-98B4-29211FD2EA1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FB1A8-4CF1-35AB-0707-AEAF88714AC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5C7AAE-A677-454A-8BDB-62A0650ACE9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6642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5B86244-CE85-A100-2FAE-57F9E99595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3681" y="4554640"/>
            <a:ext cx="7156551" cy="99289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n-GB" sz="8000" b="0" spc="1000" baseline="0">
                <a:solidFill>
                  <a:schemeClr val="bg1">
                    <a:alpha val="10000"/>
                  </a:schemeClr>
                </a:solidFill>
                <a:latin typeface="+mj-lt"/>
              </a:defRPr>
            </a:lvl1pPr>
            <a:lvl2pPr marL="457200" indent="0">
              <a:buNone/>
              <a:defRPr lang="en-GB">
                <a:latin typeface="Felix Titling" pitchFamily="82" charset="77"/>
              </a:defRPr>
            </a:lvl2pPr>
            <a:lvl3pPr marL="914400" indent="0">
              <a:buNone/>
              <a:defRPr lang="en-GB">
                <a:latin typeface="Felix Titling" pitchFamily="82" charset="77"/>
              </a:defRPr>
            </a:lvl3pPr>
            <a:lvl4pPr marL="1371600" indent="0">
              <a:buNone/>
              <a:defRPr lang="en-GB">
                <a:latin typeface="Felix Titling" pitchFamily="82" charset="77"/>
              </a:defRPr>
            </a:lvl4pPr>
            <a:lvl5pPr marL="1828800" indent="0">
              <a:buNone/>
              <a:defRPr lang="en-GB">
                <a:latin typeface="Felix Titling" pitchFamily="82" charset="77"/>
              </a:defRPr>
            </a:lvl5pPr>
          </a:lstStyle>
          <a:p>
            <a:pPr lvl="0" rtl="0"/>
            <a:r>
              <a:rPr lang="en-GB"/>
              <a:t>title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1BADE24-E02E-B86B-4973-FF07C9C25E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3681" y="1296361"/>
            <a:ext cx="7156551" cy="99289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n-GB" sz="8000" b="0" spc="1000" baseline="0">
                <a:solidFill>
                  <a:schemeClr val="bg1">
                    <a:alpha val="10000"/>
                  </a:schemeClr>
                </a:solidFill>
                <a:latin typeface="+mj-lt"/>
              </a:defRPr>
            </a:lvl1pPr>
            <a:lvl2pPr marL="457200" indent="0">
              <a:buNone/>
              <a:defRPr lang="en-GB">
                <a:latin typeface="Felix Titling" pitchFamily="82" charset="77"/>
              </a:defRPr>
            </a:lvl2pPr>
            <a:lvl3pPr marL="914400" indent="0">
              <a:buNone/>
              <a:defRPr lang="en-GB">
                <a:latin typeface="Felix Titling" pitchFamily="82" charset="77"/>
              </a:defRPr>
            </a:lvl3pPr>
            <a:lvl4pPr marL="1371600" indent="0">
              <a:buNone/>
              <a:defRPr lang="en-GB">
                <a:latin typeface="Felix Titling" pitchFamily="82" charset="77"/>
              </a:defRPr>
            </a:lvl4pPr>
            <a:lvl5pPr marL="1828800" indent="0">
              <a:buNone/>
              <a:defRPr lang="en-GB">
                <a:latin typeface="Felix Titling" pitchFamily="82" charset="77"/>
              </a:defRPr>
            </a:lvl5pPr>
          </a:lstStyle>
          <a:p>
            <a:pPr lvl="0" rtl="0"/>
            <a:r>
              <a:rPr lang="en-GB"/>
              <a:t>Master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96E5F1B-46ED-3EC5-71CF-9A8DF9B5AA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78452" y="1"/>
            <a:ext cx="5329866" cy="6857999"/>
          </a:xfrm>
          <a:custGeom>
            <a:avLst/>
            <a:gdLst>
              <a:gd name="connsiteX0" fmla="*/ 1468669 w 5329866"/>
              <a:gd name="connsiteY0" fmla="*/ 0 h 6857999"/>
              <a:gd name="connsiteX1" fmla="*/ 3861198 w 5329866"/>
              <a:gd name="connsiteY1" fmla="*/ 0 h 6857999"/>
              <a:gd name="connsiteX2" fmla="*/ 3935198 w 5329866"/>
              <a:gd name="connsiteY2" fmla="*/ 35648 h 6857999"/>
              <a:gd name="connsiteX3" fmla="*/ 5329866 w 5329866"/>
              <a:gd name="connsiteY3" fmla="*/ 2378939 h 6857999"/>
              <a:gd name="connsiteX4" fmla="*/ 5326197 w 5329866"/>
              <a:gd name="connsiteY4" fmla="*/ 2451597 h 6857999"/>
              <a:gd name="connsiteX5" fmla="*/ 5329866 w 5329866"/>
              <a:gd name="connsiteY5" fmla="*/ 2451597 h 6857999"/>
              <a:gd name="connsiteX6" fmla="*/ 5329866 w 5329866"/>
              <a:gd name="connsiteY6" fmla="*/ 4479062 h 6857999"/>
              <a:gd name="connsiteX7" fmla="*/ 5329866 w 5329866"/>
              <a:gd name="connsiteY7" fmla="*/ 4613614 h 6857999"/>
              <a:gd name="connsiteX8" fmla="*/ 5323072 w 5329866"/>
              <a:gd name="connsiteY8" fmla="*/ 4613614 h 6857999"/>
              <a:gd name="connsiteX9" fmla="*/ 5316108 w 5329866"/>
              <a:gd name="connsiteY9" fmla="*/ 4751536 h 6857999"/>
              <a:gd name="connsiteX10" fmla="*/ 4074162 w 5329866"/>
              <a:gd name="connsiteY10" fmla="*/ 6741331 h 6857999"/>
              <a:gd name="connsiteX11" fmla="*/ 3866902 w 5329866"/>
              <a:gd name="connsiteY11" fmla="*/ 6857999 h 6857999"/>
              <a:gd name="connsiteX12" fmla="*/ 1462965 w 5329866"/>
              <a:gd name="connsiteY12" fmla="*/ 6857999 h 6857999"/>
              <a:gd name="connsiteX13" fmla="*/ 1255705 w 5329866"/>
              <a:gd name="connsiteY13" fmla="*/ 6741331 h 6857999"/>
              <a:gd name="connsiteX14" fmla="*/ 13759 w 5329866"/>
              <a:gd name="connsiteY14" fmla="*/ 4751536 h 6857999"/>
              <a:gd name="connsiteX15" fmla="*/ 6794 w 5329866"/>
              <a:gd name="connsiteY15" fmla="*/ 4613614 h 6857999"/>
              <a:gd name="connsiteX16" fmla="*/ 2 w 5329866"/>
              <a:gd name="connsiteY16" fmla="*/ 4613614 h 6857999"/>
              <a:gd name="connsiteX17" fmla="*/ 2 w 5329866"/>
              <a:gd name="connsiteY17" fmla="*/ 4479104 h 6857999"/>
              <a:gd name="connsiteX18" fmla="*/ 0 w 5329866"/>
              <a:gd name="connsiteY18" fmla="*/ 4479062 h 6857999"/>
              <a:gd name="connsiteX19" fmla="*/ 2 w 5329866"/>
              <a:gd name="connsiteY19" fmla="*/ 4479020 h 6857999"/>
              <a:gd name="connsiteX20" fmla="*/ 2 w 5329866"/>
              <a:gd name="connsiteY20" fmla="*/ 2451597 h 6857999"/>
              <a:gd name="connsiteX21" fmla="*/ 3670 w 5329866"/>
              <a:gd name="connsiteY21" fmla="*/ 2451597 h 6857999"/>
              <a:gd name="connsiteX22" fmla="*/ 0 w 5329866"/>
              <a:gd name="connsiteY22" fmla="*/ 2378939 h 6857999"/>
              <a:gd name="connsiteX23" fmla="*/ 1394668 w 5329866"/>
              <a:gd name="connsiteY23" fmla="*/ 35648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329866" h="6857999">
                <a:moveTo>
                  <a:pt x="1468669" y="0"/>
                </a:moveTo>
                <a:lnTo>
                  <a:pt x="3861198" y="0"/>
                </a:lnTo>
                <a:lnTo>
                  <a:pt x="3935198" y="35648"/>
                </a:lnTo>
                <a:cubicBezTo>
                  <a:pt x="4765925" y="486926"/>
                  <a:pt x="5329866" y="1367075"/>
                  <a:pt x="5329866" y="2378939"/>
                </a:cubicBezTo>
                <a:lnTo>
                  <a:pt x="5326197" y="2451597"/>
                </a:lnTo>
                <a:lnTo>
                  <a:pt x="5329866" y="2451597"/>
                </a:lnTo>
                <a:lnTo>
                  <a:pt x="5329866" y="4479062"/>
                </a:lnTo>
                <a:lnTo>
                  <a:pt x="5329866" y="4613614"/>
                </a:lnTo>
                <a:lnTo>
                  <a:pt x="5323072" y="4613614"/>
                </a:lnTo>
                <a:lnTo>
                  <a:pt x="5316108" y="4751536"/>
                </a:lnTo>
                <a:cubicBezTo>
                  <a:pt x="5230813" y="5591417"/>
                  <a:pt x="4755512" y="6316001"/>
                  <a:pt x="4074162" y="6741331"/>
                </a:cubicBezTo>
                <a:lnTo>
                  <a:pt x="3866902" y="6857999"/>
                </a:lnTo>
                <a:lnTo>
                  <a:pt x="1462965" y="6857999"/>
                </a:lnTo>
                <a:lnTo>
                  <a:pt x="1255705" y="6741331"/>
                </a:lnTo>
                <a:cubicBezTo>
                  <a:pt x="574355" y="6316001"/>
                  <a:pt x="99054" y="5591417"/>
                  <a:pt x="13759" y="4751536"/>
                </a:cubicBezTo>
                <a:lnTo>
                  <a:pt x="6794" y="4613614"/>
                </a:lnTo>
                <a:lnTo>
                  <a:pt x="2" y="4613614"/>
                </a:lnTo>
                <a:lnTo>
                  <a:pt x="2" y="4479104"/>
                </a:lnTo>
                <a:lnTo>
                  <a:pt x="0" y="4479062"/>
                </a:lnTo>
                <a:lnTo>
                  <a:pt x="2" y="4479020"/>
                </a:lnTo>
                <a:lnTo>
                  <a:pt x="2" y="2451597"/>
                </a:lnTo>
                <a:lnTo>
                  <a:pt x="3670" y="2451597"/>
                </a:lnTo>
                <a:lnTo>
                  <a:pt x="0" y="2378939"/>
                </a:lnTo>
                <a:cubicBezTo>
                  <a:pt x="0" y="1367075"/>
                  <a:pt x="563941" y="486926"/>
                  <a:pt x="1394668" y="35648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400" b="0" i="0">
                <a:latin typeface="+mn-lt"/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E88BC5D-D10D-D2EE-8AE9-4CDCE46A20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3681" y="2404268"/>
            <a:ext cx="7217511" cy="2049462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GB" sz="8000" b="0" i="0" spc="10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en-GB"/>
              <a:t>Master Title</a:t>
            </a:r>
          </a:p>
        </p:txBody>
      </p:sp>
    </p:spTree>
    <p:extLst>
      <p:ext uri="{BB962C8B-B14F-4D97-AF65-F5344CB8AC3E}">
        <p14:creationId xmlns:p14="http://schemas.microsoft.com/office/powerpoint/2010/main" val="22122338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AB6B870-F337-8AB9-902B-76B31B88B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039033"/>
            <a:ext cx="3478306" cy="3186954"/>
          </a:xfr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150000"/>
              </a:lnSpc>
              <a:defRPr lang="en-GB" sz="1600" b="1" i="0" spc="5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en-GB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96EB741-6571-225B-B7A7-4AA9D1E618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90962" y="0"/>
            <a:ext cx="4667994" cy="6857998"/>
          </a:xfrm>
          <a:noFill/>
        </p:spPr>
        <p:txBody>
          <a:bodyPr vert="horz" wrap="square" lIns="0" tIns="0" rIns="0" bIns="0" rtlCol="0" anchor="ctr">
            <a:noAutofit/>
          </a:bodyPr>
          <a:lstStyle>
            <a:lvl1pPr marL="0" indent="0">
              <a:buNone/>
              <a:defRPr lang="en-GB" sz="8000" spc="1000" dirty="0">
                <a:solidFill>
                  <a:schemeClr val="tx2">
                    <a:alpha val="10000"/>
                  </a:schemeClr>
                </a:solidFill>
                <a:effectLst/>
                <a:latin typeface="+mj-lt"/>
              </a:defRPr>
            </a:lvl1pPr>
          </a:lstStyle>
          <a:p>
            <a:pPr marL="228600" marR="0" lvl="0" indent="-228600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/>
              <a:t>Thank</a:t>
            </a:r>
          </a:p>
          <a:p>
            <a:pPr marL="228600" marR="0" lvl="0" indent="-228600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/>
              <a:t>Thank</a:t>
            </a:r>
          </a:p>
          <a:p>
            <a:pPr marL="228600" marR="0" lvl="0" indent="-228600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/>
              <a:t>Thank </a:t>
            </a:r>
          </a:p>
          <a:p>
            <a:pPr marL="228600" marR="0" lvl="0" indent="-228600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/>
              <a:t>You</a:t>
            </a:r>
          </a:p>
          <a:p>
            <a:pPr marL="228600" marR="0" lvl="0" indent="-228600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/>
              <a:t>You</a:t>
            </a:r>
          </a:p>
          <a:p>
            <a:pPr marL="228600" marR="0" lvl="0" indent="-228600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/>
              <a:t>You</a:t>
            </a:r>
          </a:p>
          <a:p>
            <a:pPr marL="228600" marR="0" lvl="0" indent="-228600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/>
              <a:t>you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826FD8D-780A-4913-0206-2F5C031F37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90962" y="1209784"/>
            <a:ext cx="4667994" cy="3186954"/>
          </a:xfrm>
          <a:noFill/>
        </p:spPr>
        <p:txBody>
          <a:bodyPr vert="horz" wrap="square" lIns="0" tIns="0" rIns="0" bIns="0" rtlCol="0" anchor="ctr">
            <a:noAutofit/>
          </a:bodyPr>
          <a:lstStyle>
            <a:lvl1pPr marL="0" indent="0">
              <a:buNone/>
              <a:defRPr lang="en-GB" sz="8000" spc="1000" dirty="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marL="228600" marR="0" lvl="0" indent="-228600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/>
              <a:t>Thankyou</a:t>
            </a:r>
          </a:p>
        </p:txBody>
      </p:sp>
    </p:spTree>
    <p:extLst>
      <p:ext uri="{BB962C8B-B14F-4D97-AF65-F5344CB8AC3E}">
        <p14:creationId xmlns:p14="http://schemas.microsoft.com/office/powerpoint/2010/main" val="2153117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F986A58D-6106-E01B-0BDC-2F992AD25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62" y="642551"/>
            <a:ext cx="10915076" cy="1553680"/>
          </a:xfrm>
        </p:spPr>
        <p:txBody>
          <a:bodyPr lIns="0" tIns="0" rIns="0" bIns="0" rtlCol="0" anchor="t"/>
          <a:lstStyle>
            <a:lvl1pPr>
              <a:defRPr lang="en-GB" sz="5500">
                <a:solidFill>
                  <a:schemeClr val="accent4"/>
                </a:solidFill>
                <a:latin typeface="+mj-lt"/>
              </a:defRPr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F1B2C6-F3A6-F65F-DF38-0E32604698E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358823"/>
            <a:ext cx="6644109" cy="6858000"/>
          </a:xfrm>
        </p:spPr>
        <p:txBody>
          <a:bodyPr rtlCol="0" anchor="t">
            <a:noAutofit/>
          </a:bodyPr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lang="en-GB" sz="76000" b="0" spc="1000">
                <a:solidFill>
                  <a:schemeClr val="accent1">
                    <a:alpha val="5000"/>
                  </a:schemeClr>
                </a:solidFill>
                <a:latin typeface="+mj-lt"/>
              </a:defRPr>
            </a:lvl1pPr>
            <a:lvl2pPr marL="457200" indent="0">
              <a:buNone/>
              <a:defRPr lang="en-GB" spc="1000">
                <a:latin typeface="Felix Titling" pitchFamily="82" charset="77"/>
              </a:defRPr>
            </a:lvl2pPr>
            <a:lvl3pPr marL="914400" indent="0">
              <a:buNone/>
              <a:defRPr lang="en-GB" spc="1000">
                <a:latin typeface="Felix Titling" pitchFamily="82" charset="77"/>
              </a:defRPr>
            </a:lvl3pPr>
            <a:lvl4pPr marL="1371600" indent="0">
              <a:buNone/>
              <a:defRPr lang="en-GB" spc="1000">
                <a:latin typeface="Felix Titling" pitchFamily="82" charset="77"/>
              </a:defRPr>
            </a:lvl4pPr>
            <a:lvl5pPr marL="1828800" indent="0">
              <a:buNone/>
              <a:defRPr lang="en-GB" spc="1000">
                <a:latin typeface="Felix Titling" pitchFamily="82" charset="77"/>
              </a:defRPr>
            </a:lvl5pPr>
          </a:lstStyle>
          <a:p>
            <a:pPr lvl="0" rtl="0"/>
            <a:r>
              <a:rPr lang="en-GB"/>
              <a:t>a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CC404B5F-F158-CEF8-E5AF-9B7601510F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462" y="2547296"/>
            <a:ext cx="2227344" cy="67781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n-GB" sz="18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25014DBD-FC37-6FBB-AEBA-C826652821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34373" y="2547296"/>
            <a:ext cx="2227344" cy="67781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n-GB" sz="18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F62835A7-C3E7-285E-CDF2-A44B022CFA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0284" y="2547296"/>
            <a:ext cx="2227344" cy="67781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n-GB" sz="18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EB251253-703B-546E-AB34-52E0AE4AA6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26194" y="2547296"/>
            <a:ext cx="2227344" cy="67781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n-GB" sz="18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AAD5CDF0-03F4-067C-A930-F9EEE3F0E32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8462" y="3225113"/>
            <a:ext cx="2227344" cy="2707233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lang="en-GB"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1EA0E8C0-9652-ED9C-4CD9-6B72392D6D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534369" y="3225113"/>
            <a:ext cx="2227344" cy="2707233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lang="en-GB"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50155057-5F64-A44D-EBB6-913EC89187C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30041" y="3225113"/>
            <a:ext cx="2227344" cy="2707233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lang="en-GB"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095532FA-0A0C-CF19-D640-F92609A7822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326191" y="3225113"/>
            <a:ext cx="2227344" cy="2707233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lang="en-GB"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C560A5-5844-81D4-98B4-29211FD2EA1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FB1A8-4CF1-35AB-0707-AEAF88714AC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5C7AAE-A677-454A-8BDB-62A0650ACE9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6189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6">
            <a:extLst>
              <a:ext uri="{FF2B5EF4-FFF2-40B4-BE49-F238E27FC236}">
                <a16:creationId xmlns:a16="http://schemas.microsoft.com/office/drawing/2014/main" id="{6A67D644-32E7-08DE-4A04-59BC59DA67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23536" y="697867"/>
            <a:ext cx="4344928" cy="5462266"/>
          </a:xfrm>
          <a:custGeom>
            <a:avLst/>
            <a:gdLst>
              <a:gd name="connsiteX0" fmla="*/ 2247899 w 4495799"/>
              <a:gd name="connsiteY0" fmla="*/ 0 h 5651934"/>
              <a:gd name="connsiteX1" fmla="*/ 4495799 w 4495799"/>
              <a:gd name="connsiteY1" fmla="*/ 2223551 h 5651934"/>
              <a:gd name="connsiteX2" fmla="*/ 4495799 w 4495799"/>
              <a:gd name="connsiteY2" fmla="*/ 5651934 h 5651934"/>
              <a:gd name="connsiteX3" fmla="*/ 0 w 4495799"/>
              <a:gd name="connsiteY3" fmla="*/ 5651934 h 5651934"/>
              <a:gd name="connsiteX4" fmla="*/ 0 w 4495799"/>
              <a:gd name="connsiteY4" fmla="*/ 2223531 h 5651934"/>
              <a:gd name="connsiteX5" fmla="*/ 11605 w 4495799"/>
              <a:gd name="connsiteY5" fmla="*/ 1996206 h 5651934"/>
              <a:gd name="connsiteX6" fmla="*/ 2247899 w 4495799"/>
              <a:gd name="connsiteY6" fmla="*/ 0 h 565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95799" h="5651934">
                <a:moveTo>
                  <a:pt x="2247899" y="0"/>
                </a:moveTo>
                <a:cubicBezTo>
                  <a:pt x="3489380" y="0"/>
                  <a:pt x="4495799" y="995518"/>
                  <a:pt x="4495799" y="2223551"/>
                </a:cubicBezTo>
                <a:lnTo>
                  <a:pt x="4495799" y="5651934"/>
                </a:lnTo>
                <a:lnTo>
                  <a:pt x="0" y="5651934"/>
                </a:lnTo>
                <a:lnTo>
                  <a:pt x="0" y="2223531"/>
                </a:lnTo>
                <a:lnTo>
                  <a:pt x="11605" y="1996206"/>
                </a:lnTo>
                <a:cubicBezTo>
                  <a:pt x="126720" y="874967"/>
                  <a:pt x="1084011" y="0"/>
                  <a:pt x="2247899" y="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400" b="0" i="0">
                <a:latin typeface="+mn-lt"/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736C06-E9E1-16BE-139D-B69DCBBD28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736204"/>
          </a:xfrm>
        </p:spPr>
        <p:txBody>
          <a:bodyPr rtlCol="0" anchor="ctr">
            <a:noAutofit/>
          </a:bodyPr>
          <a:lstStyle>
            <a:lvl1pPr algn="ctr">
              <a:defRPr lang="en-GB" sz="8000">
                <a:solidFill>
                  <a:schemeClr val="accent1"/>
                </a:solidFill>
                <a:latin typeface="+mj-lt"/>
              </a:defRPr>
            </a:lvl1pPr>
          </a:lstStyle>
          <a:p>
            <a:pPr rtl="0"/>
            <a:r>
              <a:rPr lang="en-GB"/>
              <a:t>Master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1A91CD-FAA1-12A5-36FC-FB6877A5CF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7235" y="5501848"/>
            <a:ext cx="10515600" cy="135615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GB" sz="8000" b="0" spc="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rtl="0"/>
            <a:r>
              <a:rPr lang="en-GB"/>
              <a:t>Master title</a:t>
            </a:r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960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10349A9-96E5-48EF-811D-326560B8C1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90572" y="1188358"/>
            <a:ext cx="5962964" cy="1335273"/>
          </a:xfrm>
        </p:spPr>
        <p:txBody>
          <a:bodyPr lIns="0" tIns="0" rIns="0" bIns="0" rtlCol="0" anchor="t">
            <a:noAutofit/>
          </a:bodyPr>
          <a:lstStyle>
            <a:lvl1pPr>
              <a:defRPr lang="en-GB" sz="5500">
                <a:solidFill>
                  <a:schemeClr val="accent4"/>
                </a:solidFill>
                <a:latin typeface="+mj-lt"/>
              </a:defRPr>
            </a:lvl1pPr>
          </a:lstStyle>
          <a:p>
            <a:pPr rtl="0"/>
            <a:r>
              <a:rPr lang="en-GB"/>
              <a:t>Master title style</a:t>
            </a:r>
          </a:p>
        </p:txBody>
      </p:sp>
      <p:sp>
        <p:nvSpPr>
          <p:cNvPr id="15" name="Picture Placeholder 26">
            <a:extLst>
              <a:ext uri="{FF2B5EF4-FFF2-40B4-BE49-F238E27FC236}">
                <a16:creationId xmlns:a16="http://schemas.microsoft.com/office/drawing/2014/main" id="{E0689DF6-C6F5-534C-0D45-ED59D00312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60958"/>
            <a:ext cx="4085468" cy="5136084"/>
          </a:xfrm>
          <a:custGeom>
            <a:avLst/>
            <a:gdLst>
              <a:gd name="connsiteX0" fmla="*/ 2247899 w 4495799"/>
              <a:gd name="connsiteY0" fmla="*/ 0 h 5651934"/>
              <a:gd name="connsiteX1" fmla="*/ 4495799 w 4495799"/>
              <a:gd name="connsiteY1" fmla="*/ 2223551 h 5651934"/>
              <a:gd name="connsiteX2" fmla="*/ 4495799 w 4495799"/>
              <a:gd name="connsiteY2" fmla="*/ 5651934 h 5651934"/>
              <a:gd name="connsiteX3" fmla="*/ 0 w 4495799"/>
              <a:gd name="connsiteY3" fmla="*/ 5651934 h 5651934"/>
              <a:gd name="connsiteX4" fmla="*/ 0 w 4495799"/>
              <a:gd name="connsiteY4" fmla="*/ 2223531 h 5651934"/>
              <a:gd name="connsiteX5" fmla="*/ 11605 w 4495799"/>
              <a:gd name="connsiteY5" fmla="*/ 1996206 h 5651934"/>
              <a:gd name="connsiteX6" fmla="*/ 2247899 w 4495799"/>
              <a:gd name="connsiteY6" fmla="*/ 0 h 565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95799" h="5651934">
                <a:moveTo>
                  <a:pt x="2247899" y="0"/>
                </a:moveTo>
                <a:cubicBezTo>
                  <a:pt x="3489380" y="0"/>
                  <a:pt x="4495799" y="995518"/>
                  <a:pt x="4495799" y="2223551"/>
                </a:cubicBezTo>
                <a:lnTo>
                  <a:pt x="4495799" y="5651934"/>
                </a:lnTo>
                <a:lnTo>
                  <a:pt x="0" y="5651934"/>
                </a:lnTo>
                <a:lnTo>
                  <a:pt x="0" y="2223531"/>
                </a:lnTo>
                <a:lnTo>
                  <a:pt x="11605" y="1996206"/>
                </a:lnTo>
                <a:cubicBezTo>
                  <a:pt x="126720" y="874967"/>
                  <a:pt x="1084011" y="0"/>
                  <a:pt x="224789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400" b="0" i="0">
                <a:latin typeface="+mn-lt"/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EB251253-703B-546E-AB34-52E0AE4AA6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90571" y="3000733"/>
            <a:ext cx="5763227" cy="2996309"/>
          </a:xfrm>
        </p:spPr>
        <p:txBody>
          <a:bodyPr lIns="0" tIns="0" rIns="0" bIns="0" rtlCol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lang="en-GB" sz="16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C560A5-5844-81D4-98B4-29211FD2EA1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FB1A8-4CF1-35AB-0707-AEAF88714AC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5C7AAE-A677-454A-8BDB-62A0650ACE9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8571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6C06-E9E1-16BE-139D-B69DCBBD2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62" y="642551"/>
            <a:ext cx="10915076" cy="1192137"/>
          </a:xfrm>
        </p:spPr>
        <p:txBody>
          <a:bodyPr lIns="0" tIns="0" rIns="0" bIns="0" rtlCol="0" anchor="t"/>
          <a:lstStyle>
            <a:lvl1pPr algn="ctr">
              <a:defRPr lang="en-GB" sz="5500">
                <a:solidFill>
                  <a:schemeClr val="accent4"/>
                </a:solidFill>
              </a:defRPr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08E835A2-9A63-E732-F9E2-A4F4914B176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6455" y="1834688"/>
            <a:ext cx="5310927" cy="723085"/>
          </a:xfr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en-GB" sz="2400" b="0" i="0" spc="5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/>
              <a:t>Master text styles</a:t>
            </a:r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CA4D69F-DA63-104E-3FB3-1F2D82C3B59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4466" y="1834688"/>
            <a:ext cx="5310927" cy="723085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en-GB" sz="2400" b="0" i="0" spc="5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/>
              <a:t>Master text styles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CC404B5F-F158-CEF8-E5AF-9B7601510FA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6455" y="2557773"/>
            <a:ext cx="1769072" cy="42570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txBody>
          <a:bodyPr lIns="91440" tIns="91440" rIns="91440" bIns="91440" rtlCol="0" anchor="ctr">
            <a:noAutofit/>
          </a:bodyPr>
          <a:lstStyle>
            <a:lvl1pPr marL="0" indent="0" algn="ctr">
              <a:buNone/>
              <a:defRPr lang="en-GB" sz="1600" b="0" i="0">
                <a:solidFill>
                  <a:schemeClr val="accent4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Master text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CAC50623-C141-FF48-2679-AD0F48D51D1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05526" y="2557773"/>
            <a:ext cx="1772935" cy="42570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txBody>
          <a:bodyPr lIns="91440" tIns="91440" rIns="91440" bIns="91440" rtlCol="0" anchor="ctr">
            <a:noAutofit/>
          </a:bodyPr>
          <a:lstStyle>
            <a:lvl1pPr marL="0" indent="0" algn="ctr">
              <a:buNone/>
              <a:defRPr lang="en-GB" sz="1600" b="0" i="0">
                <a:solidFill>
                  <a:schemeClr val="accent4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Master text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FAAA39D6-45B2-A7D3-5DC3-C2459FFFC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78310" y="2557773"/>
            <a:ext cx="1769072" cy="42570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txBody>
          <a:bodyPr lIns="91440" tIns="91440" rIns="91440" bIns="91440" rtlCol="0" anchor="ctr">
            <a:noAutofit/>
          </a:bodyPr>
          <a:lstStyle>
            <a:lvl1pPr marL="0" indent="0" algn="ctr">
              <a:buNone/>
              <a:defRPr lang="en-GB" sz="1600" b="0" i="0">
                <a:solidFill>
                  <a:schemeClr val="accent4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Master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08456420-6A32-6316-DB13-BD852A1B7EC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44466" y="2557773"/>
            <a:ext cx="1769072" cy="425705"/>
          </a:xfr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lIns="91440" tIns="91440" rIns="91440" bIns="91440" rtlCol="0" anchor="ctr">
            <a:noAutofit/>
          </a:bodyPr>
          <a:lstStyle>
            <a:lvl1pPr marL="0" indent="0" algn="ctr">
              <a:buNone/>
              <a:defRPr lang="en-GB" sz="1600" b="0" i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Master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4006011E-82D1-0E59-8663-132BB94A82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013537" y="2557773"/>
            <a:ext cx="1772935" cy="425705"/>
          </a:xfr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lIns="91440" tIns="91440" rIns="91440" bIns="91440" rtlCol="0" anchor="ctr">
            <a:noAutofit/>
          </a:bodyPr>
          <a:lstStyle>
            <a:lvl1pPr marL="0" indent="0" algn="ctr">
              <a:buNone/>
              <a:defRPr lang="en-GB" sz="1600" b="0" i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Master text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979E2337-5EFF-E5EE-D81F-00E835015F4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786321" y="2557773"/>
            <a:ext cx="1769072" cy="425705"/>
          </a:xfr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lIns="91440" tIns="91440" rIns="91440" bIns="91440" rtlCol="0" anchor="ctr">
            <a:noAutofit/>
          </a:bodyPr>
          <a:lstStyle>
            <a:lvl1pPr marL="0" indent="0" algn="ctr">
              <a:buNone/>
              <a:defRPr lang="en-GB" sz="1600" b="0" i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Master text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BAB66CF5-0D1B-FF68-BB2E-8A5D28F0BC5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36455" y="2983478"/>
            <a:ext cx="1769071" cy="2707233"/>
          </a:xfrm>
          <a:ln>
            <a:solidFill>
              <a:schemeClr val="accent4"/>
            </a:solidFill>
          </a:ln>
        </p:spPr>
        <p:txBody>
          <a:bodyPr lIns="182880" tIns="182880" rIns="182880" bIns="182880" rtlCol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lang="en-GB" sz="1200" b="0" i="0" spc="5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52E7EFCE-36D7-CF86-2FEF-E3734FE9950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2405295" y="2983478"/>
            <a:ext cx="1772935" cy="2707233"/>
          </a:xfrm>
          <a:ln>
            <a:solidFill>
              <a:schemeClr val="accent4"/>
            </a:solidFill>
          </a:ln>
        </p:spPr>
        <p:txBody>
          <a:bodyPr lIns="182880" tIns="182880" rIns="182880" bIns="182880" rtlCol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lang="en-GB" sz="1200" b="0" i="0" spc="5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6E1DCC08-6799-A1AC-28C2-A872BAF1E55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178463" y="2983478"/>
            <a:ext cx="1768919" cy="2707233"/>
          </a:xfrm>
          <a:ln>
            <a:solidFill>
              <a:schemeClr val="accent4"/>
            </a:solidFill>
          </a:ln>
        </p:spPr>
        <p:txBody>
          <a:bodyPr lIns="182880" tIns="182880" rIns="182880" bIns="182880" rtlCol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lang="en-GB" sz="1200" b="0" i="0" spc="5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CE1BF705-AAB1-D537-2C0D-A795D1D4D176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244466" y="2983478"/>
            <a:ext cx="1769071" cy="2707233"/>
          </a:xfrm>
          <a:ln>
            <a:solidFill>
              <a:schemeClr val="accent1"/>
            </a:solidFill>
          </a:ln>
        </p:spPr>
        <p:txBody>
          <a:bodyPr lIns="182880" tIns="182880" rIns="182880" bIns="182880" rtlCol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lang="en-GB" sz="1200" b="0" i="0" spc="5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5F504EFC-46D9-97D5-DA53-4D8EB52D134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013306" y="2983478"/>
            <a:ext cx="1772935" cy="2707233"/>
          </a:xfrm>
          <a:ln>
            <a:solidFill>
              <a:schemeClr val="accent1"/>
            </a:solidFill>
          </a:ln>
        </p:spPr>
        <p:txBody>
          <a:bodyPr lIns="182880" tIns="182880" rIns="182880" bIns="182880" rtlCol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lang="en-GB" sz="1200" b="0" i="0" spc="5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C1231552-C2DF-2460-9DCB-33B1379D7509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786474" y="2983478"/>
            <a:ext cx="1768919" cy="2707233"/>
          </a:xfrm>
          <a:ln>
            <a:solidFill>
              <a:schemeClr val="accent1"/>
            </a:solidFill>
          </a:ln>
        </p:spPr>
        <p:txBody>
          <a:bodyPr lIns="182880" tIns="182880" rIns="182880" bIns="182880" rtlCol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lang="en-GB" sz="1200" b="0" i="0" spc="5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C560A5-5844-81D4-98B4-29211FD2EA1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FB1A8-4CF1-35AB-0707-AEAF88714AC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5C7AAE-A677-454A-8BDB-62A0650ACE9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7834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6C06-E9E1-16BE-139D-B69DCBBD2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62" y="642551"/>
            <a:ext cx="10915076" cy="1553680"/>
          </a:xfrm>
        </p:spPr>
        <p:txBody>
          <a:bodyPr lIns="0" tIns="0" rIns="0" bIns="0" rtlCol="0" anchor="t"/>
          <a:lstStyle>
            <a:lvl1pPr algn="ctr">
              <a:defRPr lang="en-GB" sz="5500">
                <a:solidFill>
                  <a:schemeClr val="accent4"/>
                </a:solidFill>
                <a:latin typeface="+mj-lt"/>
              </a:defRPr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87B17915-F2EE-16C0-9704-09115209610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2064" y="1655064"/>
            <a:ext cx="11164824" cy="4599432"/>
          </a:xfrm>
        </p:spPr>
        <p:txBody>
          <a:bodyPr rtlCol="0">
            <a:noAutofit/>
          </a:bodyPr>
          <a:lstStyle>
            <a:lvl1pPr>
              <a:defRPr lang="en-GB" sz="3200"/>
            </a:lvl1pPr>
            <a:lvl2pPr marL="457200" indent="0" algn="l">
              <a:buNone/>
              <a:defRPr lang="en-GB" sz="1400"/>
            </a:lvl2pPr>
            <a:lvl3pPr>
              <a:defRPr lang="en-GB" sz="2400"/>
            </a:lvl3pPr>
            <a:lvl4pPr>
              <a:defRPr lang="en-GB" sz="2000"/>
            </a:lvl4pPr>
            <a:lvl5pPr>
              <a:defRPr lang="en-GB" sz="2000"/>
            </a:lvl5pPr>
            <a:lvl6pPr>
              <a:defRPr lang="en-GB" sz="2000"/>
            </a:lvl6pPr>
            <a:lvl7pPr>
              <a:defRPr lang="en-GB" sz="2000"/>
            </a:lvl7pPr>
            <a:lvl8pPr>
              <a:defRPr lang="en-GB" sz="2000"/>
            </a:lvl8pPr>
            <a:lvl9pPr>
              <a:defRPr lang="en-GB" sz="2000"/>
            </a:lvl9pPr>
          </a:lstStyle>
          <a:p>
            <a:pPr lvl="1" rtl="0"/>
            <a:r>
              <a:rPr lang="en-GB"/>
              <a:t>Smart Graphic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C560A5-5844-81D4-98B4-29211FD2EA1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FB1A8-4CF1-35AB-0707-AEAF88714AC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5C7AAE-A677-454A-8BDB-62A0650ACE9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9995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6C06-E9E1-16BE-139D-B69DCBBD2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62" y="642551"/>
            <a:ext cx="10915076" cy="1553680"/>
          </a:xfrm>
        </p:spPr>
        <p:txBody>
          <a:bodyPr lIns="0" tIns="0" rIns="0" bIns="0" rtlCol="0" anchor="t"/>
          <a:lstStyle>
            <a:lvl1pPr algn="ctr">
              <a:defRPr lang="en-GB" sz="5500">
                <a:solidFill>
                  <a:schemeClr val="accent4"/>
                </a:solidFill>
                <a:latin typeface="+mj-lt"/>
              </a:defRPr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A29FDC8-4969-6E0E-767C-B89B08D3D23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2336" y="2195513"/>
            <a:ext cx="1743075" cy="3884612"/>
          </a:xfr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GB" sz="30000" b="0" spc="500" dirty="0">
                <a:ln>
                  <a:noFill/>
                </a:ln>
                <a:solidFill>
                  <a:srgbClr val="C16548">
                    <a:alpha val="10000"/>
                  </a:srgb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914400" lvl="0" indent="-1143000" rtl="0">
              <a:spcBef>
                <a:spcPct val="0"/>
              </a:spcBef>
            </a:pPr>
            <a:r>
              <a:rPr lang="en-GB"/>
              <a:t>0</a:t>
            </a:r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894B01F3-B2C5-4835-6EF9-A40EB06012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55389" y="2703910"/>
            <a:ext cx="1743062" cy="2503346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lang="en-GB"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9CE4F9C-B2A8-323E-0B57-0B8FD348FA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820511" y="2196231"/>
            <a:ext cx="1743075" cy="3884612"/>
          </a:xfr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GB" sz="30000" b="0" spc="500" dirty="0">
                <a:ln>
                  <a:noFill/>
                </a:ln>
                <a:solidFill>
                  <a:srgbClr val="C16548">
                    <a:alpha val="10000"/>
                  </a:srgb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914400" lvl="0" indent="-1143000" rtl="0">
              <a:spcBef>
                <a:spcPct val="0"/>
              </a:spcBef>
            </a:pPr>
            <a:r>
              <a:rPr lang="en-GB"/>
              <a:t>0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E9B260B4-D1BC-635B-D388-0E1A9CF2C18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830848" y="2703910"/>
            <a:ext cx="1743062" cy="2503346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lang="en-GB"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470C7D3-57C4-0583-E642-C6AB3565F6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732902" y="2196231"/>
            <a:ext cx="1743075" cy="3884612"/>
          </a:xfr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GB" sz="30000" b="0" spc="500" dirty="0">
                <a:ln>
                  <a:noFill/>
                </a:ln>
                <a:solidFill>
                  <a:srgbClr val="C16548">
                    <a:alpha val="10000"/>
                  </a:srgb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914400" lvl="0" indent="-1143000" rtl="0">
              <a:spcBef>
                <a:spcPct val="0"/>
              </a:spcBef>
            </a:pPr>
            <a:r>
              <a:rPr lang="en-GB"/>
              <a:t>0</a:t>
            </a:r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6978037E-3163-1C71-E997-16A7D05981D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810474" y="2703910"/>
            <a:ext cx="1743062" cy="2503346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lang="en-GB"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C560A5-5844-81D4-98B4-29211FD2EA1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FB1A8-4CF1-35AB-0707-AEAF88714AC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5C7AAE-A677-454A-8BDB-62A0650ACE9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7606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B59D176-085F-4D98-7EAC-587AAF3883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496452"/>
            <a:ext cx="12192000" cy="992899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lang="en-GB" sz="8500" b="0" spc="1000" baseline="0">
                <a:solidFill>
                  <a:schemeClr val="bg1">
                    <a:alpha val="10000"/>
                  </a:schemeClr>
                </a:solidFill>
                <a:latin typeface="+mj-lt"/>
              </a:defRPr>
            </a:lvl1pPr>
            <a:lvl2pPr marL="457200" indent="0">
              <a:buNone/>
              <a:defRPr lang="en-GB">
                <a:latin typeface="Felix Titling" pitchFamily="82" charset="77"/>
              </a:defRPr>
            </a:lvl2pPr>
            <a:lvl3pPr marL="914400" indent="0">
              <a:buNone/>
              <a:defRPr lang="en-GB">
                <a:latin typeface="Felix Titling" pitchFamily="82" charset="77"/>
              </a:defRPr>
            </a:lvl3pPr>
            <a:lvl4pPr marL="1371600" indent="0">
              <a:buNone/>
              <a:defRPr lang="en-GB">
                <a:latin typeface="Felix Titling" pitchFamily="82" charset="77"/>
              </a:defRPr>
            </a:lvl4pPr>
            <a:lvl5pPr marL="1828800" indent="0">
              <a:buNone/>
              <a:defRPr lang="en-GB">
                <a:latin typeface="Felix Titling" pitchFamily="82" charset="77"/>
              </a:defRPr>
            </a:lvl5pPr>
          </a:lstStyle>
          <a:p>
            <a:pPr lvl="0" rtl="0"/>
            <a:r>
              <a:rPr lang="en-GB"/>
              <a:t>Master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35534993-EB28-20A0-649F-874B18BF08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2270"/>
            <a:ext cx="12192000" cy="992899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lang="en-GB" sz="8500" b="0" spc="1000" baseline="0">
                <a:solidFill>
                  <a:schemeClr val="bg1">
                    <a:alpha val="10000"/>
                  </a:schemeClr>
                </a:solidFill>
                <a:latin typeface="+mj-lt"/>
              </a:defRPr>
            </a:lvl1pPr>
            <a:lvl2pPr marL="457200" indent="0">
              <a:buNone/>
              <a:defRPr lang="en-GB">
                <a:latin typeface="Felix Titling" pitchFamily="82" charset="77"/>
              </a:defRPr>
            </a:lvl2pPr>
            <a:lvl3pPr marL="914400" indent="0">
              <a:buNone/>
              <a:defRPr lang="en-GB">
                <a:latin typeface="Felix Titling" pitchFamily="82" charset="77"/>
              </a:defRPr>
            </a:lvl3pPr>
            <a:lvl4pPr marL="1371600" indent="0">
              <a:buNone/>
              <a:defRPr lang="en-GB">
                <a:latin typeface="Felix Titling" pitchFamily="82" charset="77"/>
              </a:defRPr>
            </a:lvl4pPr>
            <a:lvl5pPr marL="1828800" indent="0">
              <a:buNone/>
              <a:defRPr lang="en-GB">
                <a:latin typeface="Felix Titling" pitchFamily="82" charset="77"/>
              </a:defRPr>
            </a:lvl5pPr>
          </a:lstStyle>
          <a:p>
            <a:pPr lvl="0" rtl="0"/>
            <a:r>
              <a:rPr lang="en-GB"/>
              <a:t>Master title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C343DEA5-C42E-2B07-9B4F-07365994AE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1780992"/>
            <a:ext cx="12192000" cy="992899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lang="en-GB" sz="8500" b="0" spc="1000" baseline="0">
                <a:solidFill>
                  <a:schemeClr val="bg1">
                    <a:alpha val="10000"/>
                  </a:schemeClr>
                </a:solidFill>
                <a:latin typeface="+mj-lt"/>
              </a:defRPr>
            </a:lvl1pPr>
            <a:lvl2pPr marL="457200" indent="0">
              <a:buNone/>
              <a:defRPr lang="en-GB">
                <a:latin typeface="Felix Titling" pitchFamily="82" charset="77"/>
              </a:defRPr>
            </a:lvl2pPr>
            <a:lvl3pPr marL="914400" indent="0">
              <a:buNone/>
              <a:defRPr lang="en-GB">
                <a:latin typeface="Felix Titling" pitchFamily="82" charset="77"/>
              </a:defRPr>
            </a:lvl3pPr>
            <a:lvl4pPr marL="1371600" indent="0">
              <a:buNone/>
              <a:defRPr lang="en-GB">
                <a:latin typeface="Felix Titling" pitchFamily="82" charset="77"/>
              </a:defRPr>
            </a:lvl4pPr>
            <a:lvl5pPr marL="1828800" indent="0">
              <a:buNone/>
              <a:defRPr lang="en-GB">
                <a:latin typeface="Felix Titling" pitchFamily="82" charset="77"/>
              </a:defRPr>
            </a:lvl5pPr>
          </a:lstStyle>
          <a:p>
            <a:pPr lvl="0" rtl="0"/>
            <a:r>
              <a:rPr lang="en-GB"/>
              <a:t>Master title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575FF4D9-84C9-19DB-9830-B3FFCD6F52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2919714"/>
            <a:ext cx="12192000" cy="992899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lang="en-GB" sz="8500" b="0" spc="1000" baseline="0">
                <a:solidFill>
                  <a:schemeClr val="bg1">
                    <a:alpha val="10000"/>
                  </a:schemeClr>
                </a:solidFill>
                <a:latin typeface="+mj-lt"/>
              </a:defRPr>
            </a:lvl1pPr>
            <a:lvl2pPr marL="457200" indent="0">
              <a:buNone/>
              <a:defRPr lang="en-GB">
                <a:latin typeface="Felix Titling" pitchFamily="82" charset="77"/>
              </a:defRPr>
            </a:lvl2pPr>
            <a:lvl3pPr marL="914400" indent="0">
              <a:buNone/>
              <a:defRPr lang="en-GB">
                <a:latin typeface="Felix Titling" pitchFamily="82" charset="77"/>
              </a:defRPr>
            </a:lvl3pPr>
            <a:lvl4pPr marL="1371600" indent="0">
              <a:buNone/>
              <a:defRPr lang="en-GB">
                <a:latin typeface="Felix Titling" pitchFamily="82" charset="77"/>
              </a:defRPr>
            </a:lvl4pPr>
            <a:lvl5pPr marL="1828800" indent="0">
              <a:buNone/>
              <a:defRPr lang="en-GB">
                <a:latin typeface="Felix Titling" pitchFamily="82" charset="77"/>
              </a:defRPr>
            </a:lvl5pPr>
          </a:lstStyle>
          <a:p>
            <a:pPr lvl="0" rtl="0"/>
            <a:r>
              <a:rPr lang="en-GB"/>
              <a:t>Master title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C6101C39-E513-BB9E-A945-D86FEDC7EC1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5197158"/>
            <a:ext cx="12192000" cy="992899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lang="en-GB" sz="8500" b="0" spc="1000" baseline="0">
                <a:solidFill>
                  <a:schemeClr val="bg1">
                    <a:alpha val="10000"/>
                  </a:schemeClr>
                </a:solidFill>
                <a:latin typeface="+mj-lt"/>
              </a:defRPr>
            </a:lvl1pPr>
            <a:lvl2pPr marL="457200" indent="0">
              <a:buNone/>
              <a:defRPr lang="en-GB">
                <a:latin typeface="Felix Titling" pitchFamily="82" charset="77"/>
              </a:defRPr>
            </a:lvl2pPr>
            <a:lvl3pPr marL="914400" indent="0">
              <a:buNone/>
              <a:defRPr lang="en-GB">
                <a:latin typeface="Felix Titling" pitchFamily="82" charset="77"/>
              </a:defRPr>
            </a:lvl3pPr>
            <a:lvl4pPr marL="1371600" indent="0">
              <a:buNone/>
              <a:defRPr lang="en-GB">
                <a:latin typeface="Felix Titling" pitchFamily="82" charset="77"/>
              </a:defRPr>
            </a:lvl4pPr>
            <a:lvl5pPr marL="1828800" indent="0">
              <a:buNone/>
              <a:defRPr lang="en-GB">
                <a:latin typeface="Felix Titling" pitchFamily="82" charset="77"/>
              </a:defRPr>
            </a:lvl5pPr>
          </a:lstStyle>
          <a:p>
            <a:pPr lvl="0" rtl="0"/>
            <a:r>
              <a:rPr lang="en-GB"/>
              <a:t>Master title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992DB54E-3FB3-A115-7CFE-06CB747E0FC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335880"/>
            <a:ext cx="12192000" cy="992899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lang="en-GB" sz="8500" b="0" spc="1000" baseline="0">
                <a:solidFill>
                  <a:schemeClr val="bg1">
                    <a:alpha val="10000"/>
                  </a:schemeClr>
                </a:solidFill>
                <a:latin typeface="+mj-lt"/>
              </a:defRPr>
            </a:lvl1pPr>
            <a:lvl2pPr marL="457200" indent="0">
              <a:buNone/>
              <a:defRPr lang="en-GB">
                <a:latin typeface="Felix Titling" pitchFamily="82" charset="77"/>
              </a:defRPr>
            </a:lvl2pPr>
            <a:lvl3pPr marL="914400" indent="0">
              <a:buNone/>
              <a:defRPr lang="en-GB">
                <a:latin typeface="Felix Titling" pitchFamily="82" charset="77"/>
              </a:defRPr>
            </a:lvl3pPr>
            <a:lvl4pPr marL="1371600" indent="0">
              <a:buNone/>
              <a:defRPr lang="en-GB">
                <a:latin typeface="Felix Titling" pitchFamily="82" charset="77"/>
              </a:defRPr>
            </a:lvl4pPr>
            <a:lvl5pPr marL="1828800" indent="0">
              <a:buNone/>
              <a:defRPr lang="en-GB">
                <a:latin typeface="Felix Titling" pitchFamily="82" charset="77"/>
              </a:defRPr>
            </a:lvl5pPr>
          </a:lstStyle>
          <a:p>
            <a:pPr lvl="0" rtl="0"/>
            <a:r>
              <a:rPr lang="en-GB"/>
              <a:t>Master 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78CB881-B4B6-F9E5-06B7-B87D6D5300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31067" y="-2"/>
            <a:ext cx="5329866" cy="6858002"/>
          </a:xfrm>
          <a:custGeom>
            <a:avLst/>
            <a:gdLst>
              <a:gd name="connsiteX0" fmla="*/ 1468671 w 5329866"/>
              <a:gd name="connsiteY0" fmla="*/ 0 h 6858002"/>
              <a:gd name="connsiteX1" fmla="*/ 3861196 w 5329866"/>
              <a:gd name="connsiteY1" fmla="*/ 0 h 6858002"/>
              <a:gd name="connsiteX2" fmla="*/ 3935199 w 5329866"/>
              <a:gd name="connsiteY2" fmla="*/ 35649 h 6858002"/>
              <a:gd name="connsiteX3" fmla="*/ 5329866 w 5329866"/>
              <a:gd name="connsiteY3" fmla="*/ 2378940 h 6858002"/>
              <a:gd name="connsiteX4" fmla="*/ 5326197 w 5329866"/>
              <a:gd name="connsiteY4" fmla="*/ 2451598 h 6858002"/>
              <a:gd name="connsiteX5" fmla="*/ 5329866 w 5329866"/>
              <a:gd name="connsiteY5" fmla="*/ 2451598 h 6858002"/>
              <a:gd name="connsiteX6" fmla="*/ 5329866 w 5329866"/>
              <a:gd name="connsiteY6" fmla="*/ 4479063 h 6858002"/>
              <a:gd name="connsiteX7" fmla="*/ 5329866 w 5329866"/>
              <a:gd name="connsiteY7" fmla="*/ 4613615 h 6858002"/>
              <a:gd name="connsiteX8" fmla="*/ 5323072 w 5329866"/>
              <a:gd name="connsiteY8" fmla="*/ 4613615 h 6858002"/>
              <a:gd name="connsiteX9" fmla="*/ 5316108 w 5329866"/>
              <a:gd name="connsiteY9" fmla="*/ 4751537 h 6858002"/>
              <a:gd name="connsiteX10" fmla="*/ 4074162 w 5329866"/>
              <a:gd name="connsiteY10" fmla="*/ 6741332 h 6858002"/>
              <a:gd name="connsiteX11" fmla="*/ 3866899 w 5329866"/>
              <a:gd name="connsiteY11" fmla="*/ 6858002 h 6858002"/>
              <a:gd name="connsiteX12" fmla="*/ 1462968 w 5329866"/>
              <a:gd name="connsiteY12" fmla="*/ 6858002 h 6858002"/>
              <a:gd name="connsiteX13" fmla="*/ 1255705 w 5329866"/>
              <a:gd name="connsiteY13" fmla="*/ 6741332 h 6858002"/>
              <a:gd name="connsiteX14" fmla="*/ 13759 w 5329866"/>
              <a:gd name="connsiteY14" fmla="*/ 4751537 h 6858002"/>
              <a:gd name="connsiteX15" fmla="*/ 6794 w 5329866"/>
              <a:gd name="connsiteY15" fmla="*/ 4613615 h 6858002"/>
              <a:gd name="connsiteX16" fmla="*/ 2 w 5329866"/>
              <a:gd name="connsiteY16" fmla="*/ 4613615 h 6858002"/>
              <a:gd name="connsiteX17" fmla="*/ 2 w 5329866"/>
              <a:gd name="connsiteY17" fmla="*/ 4479105 h 6858002"/>
              <a:gd name="connsiteX18" fmla="*/ 0 w 5329866"/>
              <a:gd name="connsiteY18" fmla="*/ 4479063 h 6858002"/>
              <a:gd name="connsiteX19" fmla="*/ 2 w 5329866"/>
              <a:gd name="connsiteY19" fmla="*/ 4479021 h 6858002"/>
              <a:gd name="connsiteX20" fmla="*/ 2 w 5329866"/>
              <a:gd name="connsiteY20" fmla="*/ 2451598 h 6858002"/>
              <a:gd name="connsiteX21" fmla="*/ 3670 w 5329866"/>
              <a:gd name="connsiteY21" fmla="*/ 2451598 h 6858002"/>
              <a:gd name="connsiteX22" fmla="*/ 0 w 5329866"/>
              <a:gd name="connsiteY22" fmla="*/ 2378940 h 6858002"/>
              <a:gd name="connsiteX23" fmla="*/ 1394668 w 5329866"/>
              <a:gd name="connsiteY23" fmla="*/ 35649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329866" h="6858002">
                <a:moveTo>
                  <a:pt x="1468671" y="0"/>
                </a:moveTo>
                <a:lnTo>
                  <a:pt x="3861196" y="0"/>
                </a:lnTo>
                <a:lnTo>
                  <a:pt x="3935199" y="35649"/>
                </a:lnTo>
                <a:cubicBezTo>
                  <a:pt x="4765925" y="486927"/>
                  <a:pt x="5329866" y="1367076"/>
                  <a:pt x="5329866" y="2378940"/>
                </a:cubicBezTo>
                <a:lnTo>
                  <a:pt x="5326197" y="2451598"/>
                </a:lnTo>
                <a:lnTo>
                  <a:pt x="5329866" y="2451598"/>
                </a:lnTo>
                <a:lnTo>
                  <a:pt x="5329866" y="4479063"/>
                </a:lnTo>
                <a:lnTo>
                  <a:pt x="5329866" y="4613615"/>
                </a:lnTo>
                <a:lnTo>
                  <a:pt x="5323072" y="4613615"/>
                </a:lnTo>
                <a:lnTo>
                  <a:pt x="5316108" y="4751537"/>
                </a:lnTo>
                <a:cubicBezTo>
                  <a:pt x="5230813" y="5591419"/>
                  <a:pt x="4755512" y="6316003"/>
                  <a:pt x="4074162" y="6741332"/>
                </a:cubicBezTo>
                <a:lnTo>
                  <a:pt x="3866899" y="6858002"/>
                </a:lnTo>
                <a:lnTo>
                  <a:pt x="1462968" y="6858002"/>
                </a:lnTo>
                <a:lnTo>
                  <a:pt x="1255705" y="6741332"/>
                </a:lnTo>
                <a:cubicBezTo>
                  <a:pt x="574355" y="6316003"/>
                  <a:pt x="99054" y="5591419"/>
                  <a:pt x="13759" y="4751537"/>
                </a:cubicBezTo>
                <a:lnTo>
                  <a:pt x="6794" y="4613615"/>
                </a:lnTo>
                <a:lnTo>
                  <a:pt x="2" y="4613615"/>
                </a:lnTo>
                <a:lnTo>
                  <a:pt x="2" y="4479105"/>
                </a:lnTo>
                <a:lnTo>
                  <a:pt x="0" y="4479063"/>
                </a:lnTo>
                <a:lnTo>
                  <a:pt x="2" y="4479021"/>
                </a:lnTo>
                <a:lnTo>
                  <a:pt x="2" y="2451598"/>
                </a:lnTo>
                <a:lnTo>
                  <a:pt x="3670" y="2451598"/>
                </a:lnTo>
                <a:lnTo>
                  <a:pt x="0" y="2378940"/>
                </a:lnTo>
                <a:cubicBezTo>
                  <a:pt x="0" y="1367076"/>
                  <a:pt x="563941" y="486927"/>
                  <a:pt x="1394668" y="3564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400" b="0" i="0">
                <a:latin typeface="+mn-lt"/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B731088F-47E0-33BA-856D-6E68D4A69A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" y="4054639"/>
            <a:ext cx="12192000" cy="996696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GB" sz="8500" b="0" i="0" spc="100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 algn="ctr" rtl="0">
              <a:spcBef>
                <a:spcPts val="1000"/>
              </a:spcBef>
              <a:buFont typeface="Arial" panose="020B0604020202020204" pitchFamily="34" charset="0"/>
            </a:pPr>
            <a:r>
              <a:rPr lang="en-GB"/>
              <a:t>Master Title</a:t>
            </a:r>
          </a:p>
        </p:txBody>
      </p:sp>
    </p:spTree>
    <p:extLst>
      <p:ext uri="{BB962C8B-B14F-4D97-AF65-F5344CB8AC3E}">
        <p14:creationId xmlns:p14="http://schemas.microsoft.com/office/powerpoint/2010/main" val="1882853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6C06-E9E1-16BE-139D-B69DCBBD28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90572" y="1188358"/>
            <a:ext cx="6099858" cy="1335273"/>
          </a:xfrm>
        </p:spPr>
        <p:txBody>
          <a:bodyPr lIns="0" tIns="0" rIns="0" bIns="0" rtlCol="0" anchor="t">
            <a:noAutofit/>
          </a:bodyPr>
          <a:lstStyle>
            <a:lvl1pPr>
              <a:defRPr lang="en-GB" sz="5500">
                <a:solidFill>
                  <a:schemeClr val="accent4"/>
                </a:solidFill>
                <a:latin typeface="+mj-lt"/>
              </a:defRPr>
            </a:lvl1pPr>
          </a:lstStyle>
          <a:p>
            <a:pPr rtl="0"/>
            <a:r>
              <a:rPr lang="en-GB"/>
              <a:t>Master title style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897E40-8096-E77D-E61A-A0AAC64EA41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38481" y="581371"/>
            <a:ext cx="3884344" cy="5415673"/>
          </a:xfrm>
          <a:custGeom>
            <a:avLst/>
            <a:gdLst>
              <a:gd name="connsiteX0" fmla="*/ 1942453 w 3884344"/>
              <a:gd name="connsiteY0" fmla="*/ 0 h 5415673"/>
              <a:gd name="connsiteX1" fmla="*/ 3874878 w 3884344"/>
              <a:gd name="connsiteY1" fmla="*/ 1743849 h 5415673"/>
              <a:gd name="connsiteX2" fmla="*/ 3884344 w 3884344"/>
              <a:gd name="connsiteY2" fmla="*/ 1931324 h 5415673"/>
              <a:gd name="connsiteX3" fmla="*/ 3884344 w 3884344"/>
              <a:gd name="connsiteY3" fmla="*/ 1953581 h 5415673"/>
              <a:gd name="connsiteX4" fmla="*/ 3882232 w 3884344"/>
              <a:gd name="connsiteY4" fmla="*/ 1995413 h 5415673"/>
              <a:gd name="connsiteX5" fmla="*/ 3884344 w 3884344"/>
              <a:gd name="connsiteY5" fmla="*/ 1995413 h 5415673"/>
              <a:gd name="connsiteX6" fmla="*/ 3884344 w 3884344"/>
              <a:gd name="connsiteY6" fmla="*/ 3571294 h 5415673"/>
              <a:gd name="connsiteX7" fmla="*/ 3879954 w 3884344"/>
              <a:gd name="connsiteY7" fmla="*/ 3571294 h 5415673"/>
              <a:gd name="connsiteX8" fmla="*/ 3874878 w 3884344"/>
              <a:gd name="connsiteY8" fmla="*/ 3671825 h 5415673"/>
              <a:gd name="connsiteX9" fmla="*/ 1942453 w 3884344"/>
              <a:gd name="connsiteY9" fmla="*/ 5415673 h 5415673"/>
              <a:gd name="connsiteX10" fmla="*/ 10029 w 3884344"/>
              <a:gd name="connsiteY10" fmla="*/ 3671825 h 5415673"/>
              <a:gd name="connsiteX11" fmla="*/ 4952 w 3884344"/>
              <a:gd name="connsiteY11" fmla="*/ 3571294 h 5415673"/>
              <a:gd name="connsiteX12" fmla="*/ 2 w 3884344"/>
              <a:gd name="connsiteY12" fmla="*/ 3571294 h 5415673"/>
              <a:gd name="connsiteX13" fmla="*/ 2 w 3884344"/>
              <a:gd name="connsiteY13" fmla="*/ 3473251 h 5415673"/>
              <a:gd name="connsiteX14" fmla="*/ 0 w 3884344"/>
              <a:gd name="connsiteY14" fmla="*/ 3473220 h 5415673"/>
              <a:gd name="connsiteX15" fmla="*/ 2 w 3884344"/>
              <a:gd name="connsiteY15" fmla="*/ 3473189 h 5415673"/>
              <a:gd name="connsiteX16" fmla="*/ 2 w 3884344"/>
              <a:gd name="connsiteY16" fmla="*/ 1995413 h 5415673"/>
              <a:gd name="connsiteX17" fmla="*/ 2675 w 3884344"/>
              <a:gd name="connsiteY17" fmla="*/ 1995413 h 5415673"/>
              <a:gd name="connsiteX18" fmla="*/ 0 w 3884344"/>
              <a:gd name="connsiteY18" fmla="*/ 1942453 h 5415673"/>
              <a:gd name="connsiteX19" fmla="*/ 1942453 w 3884344"/>
              <a:gd name="connsiteY19" fmla="*/ 0 h 5415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84344" h="5415673">
                <a:moveTo>
                  <a:pt x="1942453" y="0"/>
                </a:moveTo>
                <a:cubicBezTo>
                  <a:pt x="2948191" y="0"/>
                  <a:pt x="3775405" y="764355"/>
                  <a:pt x="3874878" y="1743849"/>
                </a:cubicBezTo>
                <a:lnTo>
                  <a:pt x="3884344" y="1931324"/>
                </a:lnTo>
                <a:lnTo>
                  <a:pt x="3884344" y="1953581"/>
                </a:lnTo>
                <a:lnTo>
                  <a:pt x="3882232" y="1995413"/>
                </a:lnTo>
                <a:lnTo>
                  <a:pt x="3884344" y="1995413"/>
                </a:lnTo>
                <a:lnTo>
                  <a:pt x="3884344" y="3571294"/>
                </a:lnTo>
                <a:lnTo>
                  <a:pt x="3879954" y="3571294"/>
                </a:lnTo>
                <a:lnTo>
                  <a:pt x="3874878" y="3671825"/>
                </a:lnTo>
                <a:cubicBezTo>
                  <a:pt x="3775404" y="4651319"/>
                  <a:pt x="2948192" y="5415673"/>
                  <a:pt x="1942453" y="5415673"/>
                </a:cubicBezTo>
                <a:cubicBezTo>
                  <a:pt x="936714" y="5415673"/>
                  <a:pt x="109502" y="4651319"/>
                  <a:pt x="10029" y="3671825"/>
                </a:cubicBezTo>
                <a:lnTo>
                  <a:pt x="4952" y="3571294"/>
                </a:lnTo>
                <a:lnTo>
                  <a:pt x="2" y="3571294"/>
                </a:lnTo>
                <a:lnTo>
                  <a:pt x="2" y="3473251"/>
                </a:lnTo>
                <a:lnTo>
                  <a:pt x="0" y="3473220"/>
                </a:lnTo>
                <a:lnTo>
                  <a:pt x="2" y="3473189"/>
                </a:lnTo>
                <a:lnTo>
                  <a:pt x="2" y="1995413"/>
                </a:lnTo>
                <a:lnTo>
                  <a:pt x="2675" y="1995413"/>
                </a:lnTo>
                <a:lnTo>
                  <a:pt x="0" y="1942453"/>
                </a:lnTo>
                <a:cubicBezTo>
                  <a:pt x="0" y="869666"/>
                  <a:pt x="869666" y="0"/>
                  <a:pt x="1942453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b="0"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6414DEE6-A86D-4699-E6EF-CE6745F5D4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90571" y="3000733"/>
            <a:ext cx="2916821" cy="428268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n-GB" sz="18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C68EE5CA-4729-4FEA-F1BC-F976BEEBC48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773609" y="3000733"/>
            <a:ext cx="2916821" cy="428268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n-GB" sz="18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CA3BC7A6-D12C-160A-CB5C-E5560525089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590571" y="3530279"/>
            <a:ext cx="2916821" cy="2466764"/>
          </a:xfrm>
        </p:spPr>
        <p:txBody>
          <a:bodyPr lIns="0" tIns="0" rIns="0" bIns="0" rtlCol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lang="en-GB"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2DF7BAB-7F6A-3D7B-F8A9-D7C4BD1D3B6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773609" y="3530279"/>
            <a:ext cx="2916821" cy="2466764"/>
          </a:xfrm>
        </p:spPr>
        <p:txBody>
          <a:bodyPr lIns="0" tIns="0" rIns="0" bIns="0" rtlCol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lang="en-GB"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C560A5-5844-81D4-98B4-29211FD2EA1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FB1A8-4CF1-35AB-0707-AEAF88714AC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5C7AAE-A677-454A-8BDB-62A0650ACE9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7724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B94F4E-FF39-0408-C3C6-A986750D8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61" y="365125"/>
            <a:ext cx="109150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616EB-5E9D-04D9-F6DC-33F7E5BBA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8460" y="1825625"/>
            <a:ext cx="1091507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1C11A-4AAF-B1E1-B1F3-67C0A55EF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033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GB" sz="1200" b="0" i="0" spc="50" baseline="0">
                <a:solidFill>
                  <a:schemeClr val="accent2">
                    <a:lumMod val="90000"/>
                  </a:schemeClr>
                </a:solidFill>
                <a:latin typeface="+mn-lt"/>
              </a:defRPr>
            </a:lvl1pPr>
          </a:lstStyle>
          <a:p>
            <a:pPr rtl="0"/>
            <a:fld id="{295C7AAE-A677-454A-8BDB-62A0650ACE9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63DBDAD-8830-10AA-86C7-A42D122927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8460" y="6356350"/>
            <a:ext cx="4114800" cy="365125"/>
          </a:xfrm>
          <a:prstGeom prst="rect">
            <a:avLst/>
          </a:prstGeom>
        </p:spPr>
        <p:txBody>
          <a:bodyPr rtlCol="0" anchor="ctr"/>
          <a:lstStyle>
            <a:lvl1pPr>
              <a:defRPr lang="en-GB" sz="1200" b="0" i="0" spc="50" baseline="0">
                <a:solidFill>
                  <a:schemeClr val="accent2">
                    <a:lumMod val="9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155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11" r:id="rId9"/>
    <p:sldLayoutId id="2147483706" r:id="rId10"/>
    <p:sldLayoutId id="2147483707" r:id="rId11"/>
    <p:sldLayoutId id="2147483708" r:id="rId12"/>
    <p:sldLayoutId id="2147483709" r:id="rId13"/>
    <p:sldLayoutId id="2147483710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500" kern="1200" spc="5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2000" b="1" i="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6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2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xhere.com/nl/photo/1153263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publicdomainpictures.net/en/view-image.php?image=370747&amp;picture=growth-analysis-201101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!d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xhere.com/en/photo/1549415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computer-data-display-documents-577210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pexels.com/photo/coding-computer-data-depth-of-field-577585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06A25-0569-0BFE-AB1C-FC206CC58B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224" y="-1"/>
            <a:ext cx="11035552" cy="6016979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product product​</a:t>
            </a:r>
            <a:br>
              <a:rPr lang="en-GB" dirty="0"/>
            </a:br>
            <a:r>
              <a:rPr lang="en-GB" sz="6600" dirty="0">
                <a:solidFill>
                  <a:schemeClr val="bg1"/>
                </a:solidFill>
              </a:rPr>
              <a:t>project 03</a:t>
            </a:r>
            <a:br>
              <a:rPr lang="en-GB" sz="6600" dirty="0">
                <a:solidFill>
                  <a:schemeClr val="bg1"/>
                </a:solidFill>
              </a:rPr>
            </a:br>
            <a:r>
              <a:rPr lang="en-GB" sz="6600" dirty="0">
                <a:solidFill>
                  <a:schemeClr val="bg1"/>
                </a:solidFill>
              </a:rPr>
              <a:t>Shipment</a:t>
            </a:r>
            <a:br>
              <a:rPr lang="en-GB" dirty="0"/>
            </a:br>
            <a:r>
              <a:rPr lang="en-GB" dirty="0"/>
              <a:t>summary</a:t>
            </a:r>
            <a:br>
              <a:rPr lang="en-GB" dirty="0"/>
            </a:br>
            <a:r>
              <a:rPr lang="en-GB" dirty="0"/>
              <a:t>summary</a:t>
            </a:r>
            <a:br>
              <a:rPr lang="en-GB" dirty="0"/>
            </a:br>
            <a:r>
              <a:rPr lang="en-GB" dirty="0"/>
              <a:t>summary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1171327-E529-B4E2-EFE8-A39CB45BE4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7241" y="4423144"/>
            <a:ext cx="4085468" cy="1492234"/>
          </a:xfrm>
        </p:spPr>
        <p:txBody>
          <a:bodyPr rtlCol="0">
            <a:normAutofit/>
          </a:bodyPr>
          <a:lstStyle>
            <a:defPPr>
              <a:defRPr lang="en-GB"/>
            </a:defPPr>
          </a:lstStyle>
          <a:p>
            <a:r>
              <a:rPr lang="en-GB" dirty="0"/>
              <a:t>GROUP 02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Josh Martin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Archana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Udeshi</a:t>
            </a:r>
            <a:r>
              <a:rPr lang="en-GB" dirty="0"/>
              <a:t> Pereira</a:t>
            </a:r>
          </a:p>
          <a:p>
            <a:endParaRPr lang="en-GB" dirty="0"/>
          </a:p>
        </p:txBody>
      </p:sp>
      <p:pic>
        <p:nvPicPr>
          <p:cNvPr id="7" name="Picture 6" descr="A picture containing stack, stacked&#10;&#10;Description automatically generated">
            <a:extLst>
              <a:ext uri="{FF2B5EF4-FFF2-40B4-BE49-F238E27FC236}">
                <a16:creationId xmlns:a16="http://schemas.microsoft.com/office/drawing/2014/main" id="{D5DF5D98-C003-785B-4269-E0D6C4596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43605" y="0"/>
            <a:ext cx="45701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22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9A004-BF6D-FE16-E2E8-44F687F1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4518" y="524124"/>
            <a:ext cx="5962964" cy="864729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Data Pipeline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AD136D-505E-4253-3F50-0C565558269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1743C7-C079-31F6-50CF-CAF5C83A5964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5C7AAE-A677-454A-8BDB-62A0650ACE98}" type="slidenum">
              <a:rPr lang="en-GB" smtClean="0"/>
              <a:pPr rtl="0"/>
              <a:t>10</a:t>
            </a:fld>
            <a:endParaRPr lang="en-GB" dirty="0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EC8A164-A771-C009-CB5E-230C2CDF7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45" y="1098512"/>
            <a:ext cx="6619923" cy="525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79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E0B86252-D53C-7BC7-CDF6-4CD75F12C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581" y="1439591"/>
            <a:ext cx="3233572" cy="44447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42FA99A-45CD-A9CE-9485-39087194E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580" y="3912073"/>
            <a:ext cx="3233572" cy="4444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ACA8E6-B472-3D61-DBF9-453E8F142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PGAdmin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E528F1-A297-B409-6B96-ECC527FE62F3}"/>
              </a:ext>
            </a:extLst>
          </p:cNvPr>
          <p:cNvSpPr txBox="1"/>
          <p:nvPr/>
        </p:nvSpPr>
        <p:spPr>
          <a:xfrm>
            <a:off x="5411580" y="3879195"/>
            <a:ext cx="2188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accent5"/>
                </a:solidFill>
              </a:rPr>
              <a:t>SA3 table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7C1AA3-6DF5-90B5-2A78-BC2B547D24F9}"/>
              </a:ext>
            </a:extLst>
          </p:cNvPr>
          <p:cNvSpPr txBox="1"/>
          <p:nvPr/>
        </p:nvSpPr>
        <p:spPr>
          <a:xfrm>
            <a:off x="5411580" y="1406713"/>
            <a:ext cx="2188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accent5"/>
                </a:solidFill>
              </a:rPr>
              <a:t>Shipment table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A030B4-04A7-8CD8-7E49-7B7E09B81060}"/>
              </a:ext>
            </a:extLst>
          </p:cNvPr>
          <p:cNvGrpSpPr/>
          <p:nvPr/>
        </p:nvGrpSpPr>
        <p:grpSpPr>
          <a:xfrm>
            <a:off x="369714" y="1404709"/>
            <a:ext cx="3210522" cy="444477"/>
            <a:chOff x="718810" y="1136458"/>
            <a:chExt cx="3210522" cy="47735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EB6AA8F-1F3D-8E1A-8E25-255E020F8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810" y="1169336"/>
              <a:ext cx="3210522" cy="44447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A95BA4D-D0F5-9A3E-AA03-15ADB7CA582B}"/>
                </a:ext>
              </a:extLst>
            </p:cNvPr>
            <p:cNvSpPr txBox="1"/>
            <p:nvPr/>
          </p:nvSpPr>
          <p:spPr>
            <a:xfrm>
              <a:off x="718810" y="1136458"/>
              <a:ext cx="2188953" cy="3966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AU" dirty="0">
                  <a:solidFill>
                    <a:schemeClr val="accent5"/>
                  </a:solidFill>
                </a:rPr>
                <a:t>ERD Design</a:t>
              </a: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12B30-2793-9945-D68B-EFC9719C8C8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9E4477-89D9-1ECC-073B-7F16071A9B5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 rtl="0"/>
            <a:fld id="{295C7AAE-A677-454A-8BDB-62A0650ACE98}" type="slidenum">
              <a:rPr lang="en-GB" smtClean="0"/>
              <a:pPr rtl="0"/>
              <a:t>11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498321-DA99-CF3D-030B-D9BD078AF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4205" y="4199755"/>
            <a:ext cx="5044877" cy="1806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74ED09C-68CB-497E-5C7B-3FF65B325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787" y="1719188"/>
            <a:ext cx="3870146" cy="4286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A5B221C-6594-9B97-A5AD-1337B484C9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4936"/>
          <a:stretch/>
        </p:blipFill>
        <p:spPr>
          <a:xfrm>
            <a:off x="5676059" y="1719188"/>
            <a:ext cx="6268552" cy="1646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4730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D0A8078-E1BE-2F1C-7672-41F00A00B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70" y="1076038"/>
            <a:ext cx="11687260" cy="52578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C9A004-BF6D-FE16-E2E8-44F687F1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4518" y="524124"/>
            <a:ext cx="5962964" cy="864729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Data Pipeline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AD136D-505E-4253-3F50-0C565558269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1743C7-C079-31F6-50CF-CAF5C83A5964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5C7AAE-A677-454A-8BDB-62A0650ACE98}" type="slidenum">
              <a:rPr lang="en-GB" smtClean="0"/>
              <a:pPr rtl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8297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CA8E6-B472-3D61-DBF9-453E8F142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Endpoints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7B63C4-0AB1-965C-4F52-57B3980FA875}"/>
              </a:ext>
            </a:extLst>
          </p:cNvPr>
          <p:cNvGrpSpPr/>
          <p:nvPr/>
        </p:nvGrpSpPr>
        <p:grpSpPr>
          <a:xfrm>
            <a:off x="6247711" y="1406713"/>
            <a:ext cx="3233573" cy="4808736"/>
            <a:chOff x="5411580" y="1406713"/>
            <a:chExt cx="3233573" cy="4808736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0B86252-D53C-7BC7-CDF6-4CD75F12C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11581" y="1439591"/>
              <a:ext cx="3233572" cy="477585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7C1AA3-6DF5-90B5-2A78-BC2B547D24F9}"/>
                </a:ext>
              </a:extLst>
            </p:cNvPr>
            <p:cNvSpPr txBox="1"/>
            <p:nvPr/>
          </p:nvSpPr>
          <p:spPr>
            <a:xfrm>
              <a:off x="5411580" y="1406713"/>
              <a:ext cx="32335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AU" dirty="0">
                  <a:solidFill>
                    <a:schemeClr val="accent5"/>
                  </a:solidFill>
                </a:rPr>
                <a:t>/map/&lt;</a:t>
              </a:r>
              <a:r>
                <a:rPr lang="en-AU" dirty="0" err="1">
                  <a:solidFill>
                    <a:schemeClr val="accent5"/>
                  </a:solidFill>
                </a:rPr>
                <a:t>siteid</a:t>
              </a:r>
              <a:r>
                <a:rPr lang="en-AU" dirty="0">
                  <a:solidFill>
                    <a:schemeClr val="accent5"/>
                  </a:solidFill>
                </a:rPr>
                <a:t>&gt;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A030B4-04A7-8CD8-7E49-7B7E09B81060}"/>
              </a:ext>
            </a:extLst>
          </p:cNvPr>
          <p:cNvGrpSpPr/>
          <p:nvPr/>
        </p:nvGrpSpPr>
        <p:grpSpPr>
          <a:xfrm>
            <a:off x="964936" y="1439591"/>
            <a:ext cx="3210522" cy="4775858"/>
            <a:chOff x="718810" y="1136458"/>
            <a:chExt cx="3210522" cy="512912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EB6AA8F-1F3D-8E1A-8E25-255E020F8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810" y="1169337"/>
              <a:ext cx="3210522" cy="50962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A95BA4D-D0F5-9A3E-AA03-15ADB7CA582B}"/>
                </a:ext>
              </a:extLst>
            </p:cNvPr>
            <p:cNvSpPr txBox="1"/>
            <p:nvPr/>
          </p:nvSpPr>
          <p:spPr>
            <a:xfrm>
              <a:off x="718810" y="1136458"/>
              <a:ext cx="3210521" cy="3966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AU" dirty="0">
                  <a:solidFill>
                    <a:schemeClr val="accent5"/>
                  </a:solidFill>
                </a:rPr>
                <a:t>/main</a:t>
              </a: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12B30-2793-9945-D68B-EFC9719C8C8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9E4477-89D9-1ECC-073B-7F16071A9B5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 rtl="0"/>
            <a:fld id="{295C7AAE-A677-454A-8BDB-62A0650ACE98}" type="slidenum">
              <a:rPr lang="en-GB" smtClean="0"/>
              <a:pPr rtl="0"/>
              <a:t>13</a:t>
            </a:fld>
            <a:endParaRPr lang="en-GB" dirty="0"/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FB67882-7BE5-5DC0-65DF-7B789B0E4A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425"/>
          <a:stretch/>
        </p:blipFill>
        <p:spPr>
          <a:xfrm>
            <a:off x="1555034" y="1839537"/>
            <a:ext cx="2030324" cy="41982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E28B177-DB29-C6FF-2090-3019B1F0CC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425"/>
          <a:stretch/>
        </p:blipFill>
        <p:spPr>
          <a:xfrm>
            <a:off x="6887974" y="1839537"/>
            <a:ext cx="1953045" cy="41997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604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CA8E6-B472-3D61-DBF9-453E8F142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12B30-2793-9945-D68B-EFC9719C8C8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9E4477-89D9-1ECC-073B-7F16071A9B5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 rtl="0"/>
            <a:fld id="{295C7AAE-A677-454A-8BDB-62A0650ACE98}" type="slidenum">
              <a:rPr lang="en-GB" smtClean="0"/>
              <a:pPr rtl="0"/>
              <a:t>14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ECD391-ACE8-CA01-F575-D5E11270C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1" y="2021840"/>
            <a:ext cx="10730576" cy="393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19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FFE61A45-FA3C-CC79-B767-DE24BD41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62" y="642551"/>
            <a:ext cx="10915076" cy="1553680"/>
          </a:xfrm>
        </p:spPr>
        <p:txBody>
          <a:bodyPr rtlCol="0" anchor="t">
            <a:normAutofit/>
          </a:bodyPr>
          <a:lstStyle>
            <a:defPPr>
              <a:defRPr lang="en-GB"/>
            </a:defPPr>
          </a:lstStyle>
          <a:p>
            <a:pPr rtl="0"/>
            <a:r>
              <a:rPr lang="en-GB" dirty="0"/>
              <a:t>Analysis</a:t>
            </a:r>
          </a:p>
        </p:txBody>
      </p:sp>
      <p:pic>
        <p:nvPicPr>
          <p:cNvPr id="8" name="Picture 7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151FF373-1356-6DD0-E9BE-33129DADEB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44151" r="2" b="16013"/>
          <a:stretch/>
        </p:blipFill>
        <p:spPr>
          <a:xfrm>
            <a:off x="419100" y="1837944"/>
            <a:ext cx="11353800" cy="3019086"/>
          </a:xfrm>
          <a:prstGeom prst="rect">
            <a:avLst/>
          </a:prstGeom>
          <a:noFill/>
        </p:spPr>
      </p:pic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F493A5FB-468C-45AF-B8F4-CDFC77449E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459" y="5232509"/>
            <a:ext cx="2188729" cy="493151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B36F7A2F-28F5-7B6C-21F1-99180C9A069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547242" y="5232509"/>
            <a:ext cx="2188728" cy="493151"/>
          </a:xfrm>
        </p:spPr>
        <p:txBody>
          <a:bodyPr/>
          <a:lstStyle/>
          <a:p>
            <a:r>
              <a:rPr lang="en-US" dirty="0"/>
              <a:t>Bar Chart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0989A602-91A4-F2FA-F4E7-DB94AFB2B23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456023" y="5232509"/>
            <a:ext cx="2188729" cy="493151"/>
          </a:xfrm>
        </p:spPr>
        <p:txBody>
          <a:bodyPr/>
          <a:lstStyle/>
          <a:p>
            <a:r>
              <a:rPr lang="en-US" dirty="0"/>
              <a:t>Pie Chart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1DFC294A-79E4-283B-1917-CA37D2E2072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364806" y="5232509"/>
            <a:ext cx="2188729" cy="493151"/>
          </a:xfrm>
        </p:spPr>
        <p:txBody>
          <a:bodyPr/>
          <a:lstStyle/>
          <a:p>
            <a:r>
              <a:rPr lang="en-US" dirty="0"/>
              <a:t>Maps</a:t>
            </a:r>
          </a:p>
        </p:txBody>
      </p:sp>
      <p:sp>
        <p:nvSpPr>
          <p:cNvPr id="31" name="Footer Placeholder 11">
            <a:extLst>
              <a:ext uri="{FF2B5EF4-FFF2-40B4-BE49-F238E27FC236}">
                <a16:creationId xmlns:a16="http://schemas.microsoft.com/office/drawing/2014/main" id="{DFC32E94-F44B-4D5A-3D94-806E6E88511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638460" y="6356350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/>
              <a:t>Presentation title</a:t>
            </a:r>
          </a:p>
        </p:txBody>
      </p:sp>
      <p:sp>
        <p:nvSpPr>
          <p:cNvPr id="33" name="Slide Number Placeholder 12">
            <a:extLst>
              <a:ext uri="{FF2B5EF4-FFF2-40B4-BE49-F238E27FC236}">
                <a16:creationId xmlns:a16="http://schemas.microsoft.com/office/drawing/2014/main" id="{F483E3ED-D79C-A30C-C36F-6B1C0601892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8810336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295C7AAE-A677-454A-8BDB-62A0650ACE98}" type="slidenum">
              <a:rPr lang="en-GB" smtClean="0"/>
              <a:pPr rtl="0">
                <a:spcAft>
                  <a:spcPts val="600"/>
                </a:spcAft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0427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8F6B3-C76F-6E40-AC32-014A499278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384" y="264159"/>
            <a:ext cx="7102736" cy="1798321"/>
          </a:xfrm>
        </p:spPr>
        <p:txBody>
          <a:bodyPr/>
          <a:lstStyle/>
          <a:p>
            <a:r>
              <a:rPr lang="en-AU" sz="5400" dirty="0">
                <a:solidFill>
                  <a:schemeClr val="accent6">
                    <a:lumMod val="25000"/>
                  </a:schemeClr>
                </a:solidFill>
              </a:rPr>
              <a:t>Summary information</a:t>
            </a:r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64651569-B024-E574-F1EE-3AB528490D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Summary for site P14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80739F-6E43-5AA0-66DA-823F845B9BC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2D106A5-6FEF-95F1-F328-AA7E91DE305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 rtl="0"/>
            <a:fld id="{295C7AAE-A677-454A-8BDB-62A0650ACE98}" type="slidenum">
              <a:rPr lang="en-GB" smtClean="0"/>
              <a:pPr rtl="0"/>
              <a:t>16</a:t>
            </a:fld>
            <a:endParaRPr lang="en-GB" dirty="0"/>
          </a:p>
        </p:txBody>
      </p:sp>
      <p:pic>
        <p:nvPicPr>
          <p:cNvPr id="14" name="Picture 1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558AA1A-B295-6509-5739-C8906E1C3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362" y="895588"/>
            <a:ext cx="2245360" cy="48450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3E97F10-1D87-9F50-0428-F541EC8E27DF}"/>
              </a:ext>
            </a:extLst>
          </p:cNvPr>
          <p:cNvSpPr txBox="1"/>
          <p:nvPr/>
        </p:nvSpPr>
        <p:spPr>
          <a:xfrm>
            <a:off x="558800" y="2529840"/>
            <a:ext cx="6391284" cy="374904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 algn="l"/>
            <a:r>
              <a:rPr lang="en-GB" sz="2000" dirty="0"/>
              <a:t>For a selected site from the list, this Summary info label will display the Highest Delivered Product type and Highest Delivered Part. Also we used anime.js to display the data</a:t>
            </a:r>
          </a:p>
          <a:p>
            <a:pPr algn="l"/>
            <a:endParaRPr lang="en-AU" sz="2000" spc="500" dirty="0">
              <a:solidFill>
                <a:srgbClr val="C16548">
                  <a:alpha val="5000"/>
                </a:srgbClr>
              </a:solidFill>
              <a:latin typeface="Dubai Medium" panose="020B0603030403030204" pitchFamily="34" charset="-78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9624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8F6B3-C76F-6E40-AC32-014A499278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384" y="264159"/>
            <a:ext cx="7102736" cy="1798321"/>
          </a:xfrm>
        </p:spPr>
        <p:txBody>
          <a:bodyPr/>
          <a:lstStyle/>
          <a:p>
            <a:r>
              <a:rPr lang="en-AU" sz="5400" dirty="0">
                <a:solidFill>
                  <a:schemeClr val="accent6">
                    <a:lumMod val="25000"/>
                  </a:schemeClr>
                </a:solidFill>
              </a:rPr>
              <a:t>Bar chart</a:t>
            </a:r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64651569-B024-E574-F1EE-3AB528490D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Bar chart for site P14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80739F-6E43-5AA0-66DA-823F845B9BC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2D106A5-6FEF-95F1-F328-AA7E91DE305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 rtl="0"/>
            <a:fld id="{295C7AAE-A677-454A-8BDB-62A0650ACE98}" type="slidenum">
              <a:rPr lang="en-GB" smtClean="0"/>
              <a:pPr rtl="0"/>
              <a:t>17</a:t>
            </a:fld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E97F10-1D87-9F50-0428-F541EC8E27DF}"/>
              </a:ext>
            </a:extLst>
          </p:cNvPr>
          <p:cNvSpPr txBox="1"/>
          <p:nvPr/>
        </p:nvSpPr>
        <p:spPr>
          <a:xfrm>
            <a:off x="558800" y="2529840"/>
            <a:ext cx="6391284" cy="374904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 algn="l"/>
            <a:r>
              <a:rPr lang="en-GB" sz="2000" dirty="0"/>
              <a:t>For a selected site from the list, bar chart is used to analyse the data for a particular site across a certain period of time.</a:t>
            </a:r>
          </a:p>
          <a:p>
            <a:pPr algn="l"/>
            <a:r>
              <a:rPr lang="en-GB" sz="2000" dirty="0"/>
              <a:t>For instance you can understand that the total sales are low during the December period. This may be due to business closures during the holidays.</a:t>
            </a:r>
          </a:p>
          <a:p>
            <a:pPr algn="l"/>
            <a:endParaRPr lang="en-GB" sz="2000" dirty="0"/>
          </a:p>
          <a:p>
            <a:pPr algn="l"/>
            <a:r>
              <a:rPr lang="en-GB" sz="2000" dirty="0"/>
              <a:t>June- There is a increase in the total number of sales over the past few months. This may be to use the budget allocation for the current financial year etc.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507F850-D3A4-8BC6-BA79-F567E4549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308" y="772161"/>
            <a:ext cx="4085468" cy="487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449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8F6B3-C76F-6E40-AC32-014A499278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384" y="264159"/>
            <a:ext cx="7102736" cy="1798321"/>
          </a:xfrm>
        </p:spPr>
        <p:txBody>
          <a:bodyPr/>
          <a:lstStyle/>
          <a:p>
            <a:r>
              <a:rPr lang="en-AU" sz="5400" dirty="0">
                <a:solidFill>
                  <a:schemeClr val="accent6">
                    <a:lumMod val="25000"/>
                  </a:schemeClr>
                </a:solidFill>
              </a:rPr>
              <a:t>Pie chart</a:t>
            </a:r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64651569-B024-E574-F1EE-3AB528490D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Pie chart for site P14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80739F-6E43-5AA0-66DA-823F845B9BC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2D106A5-6FEF-95F1-F328-AA7E91DE305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 rtl="0"/>
            <a:fld id="{295C7AAE-A677-454A-8BDB-62A0650ACE98}" type="slidenum">
              <a:rPr lang="en-GB" smtClean="0"/>
              <a:pPr rtl="0"/>
              <a:t>18</a:t>
            </a:fld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E97F10-1D87-9F50-0428-F541EC8E27DF}"/>
              </a:ext>
            </a:extLst>
          </p:cNvPr>
          <p:cNvSpPr txBox="1"/>
          <p:nvPr/>
        </p:nvSpPr>
        <p:spPr>
          <a:xfrm>
            <a:off x="558800" y="2529840"/>
            <a:ext cx="6391284" cy="374904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 algn="l"/>
            <a:r>
              <a:rPr lang="en-GB" sz="2000" dirty="0"/>
              <a:t>For a selected site from the list, pie chart is used to analyse the data for a particular site and the sales that happened for each different item over the total sales.</a:t>
            </a:r>
          </a:p>
          <a:p>
            <a:pPr algn="l"/>
            <a:endParaRPr lang="en-GB" sz="2000" dirty="0"/>
          </a:p>
          <a:p>
            <a:pPr algn="l"/>
            <a:r>
              <a:rPr lang="en-GB" sz="2000" dirty="0"/>
              <a:t>In this example here, Cardboard contributed to majority sales while PAL2 is the least popular item.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AFE450CF-14ED-CB5C-7CE0-EB856A09ED4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548" r="1548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946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8F6B3-C76F-6E40-AC32-014A499278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384" y="264159"/>
            <a:ext cx="7102736" cy="1798321"/>
          </a:xfrm>
        </p:spPr>
        <p:txBody>
          <a:bodyPr/>
          <a:lstStyle/>
          <a:p>
            <a:r>
              <a:rPr lang="en-AU" sz="5400" dirty="0">
                <a:solidFill>
                  <a:schemeClr val="accent6">
                    <a:lumMod val="25000"/>
                  </a:schemeClr>
                </a:solidFill>
              </a:rPr>
              <a:t>MAPS</a:t>
            </a:r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64651569-B024-E574-F1EE-3AB528490D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 Map for site P14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80739F-6E43-5AA0-66DA-823F845B9BC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2D106A5-6FEF-95F1-F328-AA7E91DE305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 rtl="0"/>
            <a:fld id="{295C7AAE-A677-454A-8BDB-62A0650ACE98}" type="slidenum">
              <a:rPr lang="en-GB" smtClean="0"/>
              <a:pPr rtl="0"/>
              <a:t>19</a:t>
            </a:fld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E97F10-1D87-9F50-0428-F541EC8E27DF}"/>
              </a:ext>
            </a:extLst>
          </p:cNvPr>
          <p:cNvSpPr txBox="1"/>
          <p:nvPr/>
        </p:nvSpPr>
        <p:spPr>
          <a:xfrm>
            <a:off x="558800" y="2529840"/>
            <a:ext cx="6391284" cy="374904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 algn="l"/>
            <a:r>
              <a:rPr lang="en-GB" sz="2000" dirty="0"/>
              <a:t>For a selected site from the list, Maps are used to analyse the data for a particular site and the distribution of products across different geographical locations</a:t>
            </a:r>
          </a:p>
          <a:p>
            <a:pPr algn="l"/>
            <a:r>
              <a:rPr lang="en-GB" sz="2000" dirty="0"/>
              <a:t>In this example here, from Mildura the more number of units are delivered to this area shown in RED from the colour scale shown BLUE being LOW and RED being HIGH.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CCAF074-33C2-8726-A0B1-5D48CB0A40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88960" y="1290320"/>
            <a:ext cx="3424816" cy="3612058"/>
          </a:xfrm>
        </p:spPr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2BF11-FF10-F0FB-D03F-2CB1F2A8C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360" y="604554"/>
            <a:ext cx="4450080" cy="429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067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953FD73-3C20-1A2D-592F-07E395610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2A306E-F0AE-576B-FADB-4B5983F4063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73208-F9ED-993D-477F-AD36CA6ABB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Project overview​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22715B-93B4-5AF2-4CF7-4210F6FACB2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Design process​</a:t>
            </a:r>
          </a:p>
          <a:p>
            <a:pPr rtl="0"/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8AA8EA-154B-1586-1B03-2A3E56C82B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Technologies used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6E845C-50F8-D0D3-B695-3EBD492039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Demo​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FFF4002-1A50-108B-9DC3-0DFAA750E43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What do we do?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B9220A8-F124-7A65-E119-AC65CC91023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Gathering the data</a:t>
            </a:r>
          </a:p>
          <a:p>
            <a:pPr rtl="0"/>
            <a:r>
              <a:rPr lang="en-GB" dirty="0"/>
              <a:t>Visualisation drafted</a:t>
            </a:r>
          </a:p>
          <a:p>
            <a:pPr rtl="0"/>
            <a:r>
              <a:rPr lang="en-GB" dirty="0"/>
              <a:t>Data workflow</a:t>
            </a:r>
          </a:p>
          <a:p>
            <a:pPr rtl="0"/>
            <a:br>
              <a:rPr lang="en-GB" dirty="0"/>
            </a:br>
            <a:endParaRPr lang="en-GB" dirty="0"/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7642D3A8-5C4E-FC41-22B8-E5B06B4FF7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Jupiter notebook</a:t>
            </a:r>
          </a:p>
          <a:p>
            <a:pPr rtl="0"/>
            <a:r>
              <a:rPr lang="en-GB" dirty="0" err="1"/>
              <a:t>PGadmin</a:t>
            </a:r>
            <a:endParaRPr lang="en-GB" dirty="0"/>
          </a:p>
          <a:p>
            <a:pPr rtl="0"/>
            <a:r>
              <a:rPr lang="en-GB" dirty="0" err="1"/>
              <a:t>SQLalchamy</a:t>
            </a:r>
            <a:endParaRPr lang="en-GB" dirty="0"/>
          </a:p>
          <a:p>
            <a:pPr rtl="0"/>
            <a:r>
              <a:rPr lang="en-GB" dirty="0"/>
              <a:t>HTML</a:t>
            </a:r>
          </a:p>
          <a:p>
            <a:pPr rtl="0"/>
            <a:r>
              <a:rPr lang="en-GB" dirty="0"/>
              <a:t>CSS</a:t>
            </a:r>
          </a:p>
          <a:p>
            <a:pPr rtl="0"/>
            <a:r>
              <a:rPr lang="en-GB" dirty="0" err="1"/>
              <a:t>Javascript</a:t>
            </a:r>
            <a:endParaRPr lang="en-GB" dirty="0"/>
          </a:p>
          <a:p>
            <a:pPr rtl="0"/>
            <a:endParaRPr lang="en-GB" dirty="0"/>
          </a:p>
          <a:p>
            <a:pPr rtl="0"/>
            <a:endParaRPr lang="en-GB" dirty="0"/>
          </a:p>
          <a:p>
            <a:pPr rtl="0"/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9D0D8A3-29BB-11A9-A461-E1AEF55627E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Final visualization on the website</a:t>
            </a:r>
          </a:p>
          <a:p>
            <a:pPr rtl="0"/>
            <a:r>
              <a:rPr lang="en-GB" dirty="0"/>
              <a:t>Demonstrating the analysis with the demo website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6A50566-A544-45FD-3EA5-98A56BFA443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15EB22-D187-64BD-D2F1-25063327CD6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5C7AAE-A677-454A-8BDB-62A0650ACE98}" type="slidenum">
              <a:rPr lang="en-GB" smtClean="0"/>
              <a:pPr rtl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3665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C2C5D4E-F481-B17C-DFEF-7F9F7D414F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Thank</a:t>
            </a:r>
          </a:p>
          <a:p>
            <a:pPr rtl="0"/>
            <a:r>
              <a:rPr lang="en-GB" dirty="0"/>
              <a:t>thank</a:t>
            </a:r>
          </a:p>
          <a:p>
            <a:pPr rtl="0"/>
            <a:r>
              <a:rPr lang="en-GB" dirty="0"/>
              <a:t>Thank</a:t>
            </a:r>
          </a:p>
          <a:p>
            <a:pPr rtl="0"/>
            <a:r>
              <a:rPr lang="en-GB" dirty="0"/>
              <a:t>You</a:t>
            </a:r>
          </a:p>
          <a:p>
            <a:pPr rtl="0"/>
            <a:r>
              <a:rPr lang="en-GB" dirty="0"/>
              <a:t>You</a:t>
            </a:r>
          </a:p>
          <a:p>
            <a:pPr rtl="0"/>
            <a:r>
              <a:rPr lang="en-GB" dirty="0"/>
              <a:t>You</a:t>
            </a:r>
          </a:p>
          <a:p>
            <a:pPr rtl="0"/>
            <a:r>
              <a:rPr lang="en-GB" dirty="0"/>
              <a:t>you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4B71A9C-F374-B122-4E3F-6FED019092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2640" y="1209784"/>
            <a:ext cx="9591040" cy="5363736"/>
          </a:xfrm>
        </p:spPr>
        <p:txBody>
          <a:bodyPr rtlCol="0"/>
          <a:lstStyle>
            <a:defPPr>
              <a:defRPr lang="en-GB"/>
            </a:defPPr>
          </a:lstStyle>
          <a:p>
            <a:pPr algn="ctr" rtl="0"/>
            <a:r>
              <a:rPr lang="en-GB" sz="6600" dirty="0"/>
              <a:t>Thank you Listening to us. You can view our project live page </a:t>
            </a:r>
            <a:r>
              <a:rPr lang="en-GB" sz="6600" dirty="0">
                <a:hlinkClick r:id="rId3"/>
              </a:rPr>
              <a:t>Here</a:t>
            </a:r>
            <a:r>
              <a:rPr lang="en-GB" sz="6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78207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47B8C-65D0-EA39-A5A8-A5EFE8FEB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project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6A718-8F29-3AB4-D64D-7209870F5E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overview</a:t>
            </a:r>
          </a:p>
        </p:txBody>
      </p:sp>
      <p:pic>
        <p:nvPicPr>
          <p:cNvPr id="7" name="Picture 6" descr="A picture containing text, computer, indoor, computer&#10;&#10;Description automatically generated">
            <a:extLst>
              <a:ext uri="{FF2B5EF4-FFF2-40B4-BE49-F238E27FC236}">
                <a16:creationId xmlns:a16="http://schemas.microsoft.com/office/drawing/2014/main" id="{0C556518-C5F7-B3C4-E22C-AB78A25F8F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819399" y="1609439"/>
            <a:ext cx="5887677" cy="389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53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3B572-0251-DBF5-7614-E9491BB4E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FC30E-0BA6-46DD-492A-49D4750C5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" y="1655063"/>
            <a:ext cx="11164824" cy="506641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AU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wanted to keep the data specific to the industries that we are familiar with. </a:t>
            </a:r>
          </a:p>
          <a:p>
            <a:pPr>
              <a:spcBef>
                <a:spcPts val="0"/>
              </a:spcBef>
            </a:pPr>
            <a:r>
              <a:rPr lang="en-AU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have decided to use data from a company that one of us is currently employed (With permission).</a:t>
            </a:r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>
              <a:spcBef>
                <a:spcPts val="0"/>
              </a:spcBef>
            </a:pPr>
            <a:r>
              <a:rPr lang="en-AU" sz="4000" b="0" dirty="0">
                <a:solidFill>
                  <a:srgbClr val="000000"/>
                </a:solidFill>
                <a:latin typeface="Arial" panose="020B0604020202020204" pitchFamily="34" charset="0"/>
              </a:rPr>
              <a:t>U</a:t>
            </a:r>
            <a:r>
              <a:rPr lang="en-AU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 real data, to generate useful and meaningful visuals that can be used in real world situations.</a:t>
            </a:r>
            <a:br>
              <a:rPr lang="en-AU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8CF81B-551C-591F-9A2E-B24C62353FD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 rtl="0"/>
            <a:fld id="{295C7AAE-A677-454A-8BDB-62A0650ACE98}" type="slidenum">
              <a:rPr lang="en-GB" smtClean="0"/>
              <a:pPr rtl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672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8CAE3-3442-5EBF-2DE7-1C7B0AFA3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do?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CF1336-80C1-E33F-57C6-5B23C8B3FE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data set we are using for this project contains the delivery information for a manufacturing company. </a:t>
            </a:r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are attempting to identify if there are any trends with product type and its delivery. </a:t>
            </a:r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data has multiple sites and is across a financial year. </a:t>
            </a:r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are hoping we may be able to find seasonal trends and/or areas that are high users of certain products.</a:t>
            </a:r>
            <a:endParaRPr lang="en-AU" b="0" dirty="0">
              <a:effectLst/>
            </a:endParaRPr>
          </a:p>
          <a:p>
            <a:br>
              <a:rPr lang="en-AU" dirty="0"/>
            </a:b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A1A0BE-B93A-2AFC-DCE4-80159D3322B0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F01D9-A03A-2E94-183D-D8CB1EE4E751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 rtl="0"/>
            <a:fld id="{295C7AAE-A677-454A-8BDB-62A0650ACE98}" type="slidenum">
              <a:rPr lang="en-GB" smtClean="0"/>
              <a:pPr rtl="0"/>
              <a:t>5</a:t>
            </a:fld>
            <a:endParaRPr lang="en-GB" dirty="0"/>
          </a:p>
        </p:txBody>
      </p:sp>
      <p:pic>
        <p:nvPicPr>
          <p:cNvPr id="15" name="Picture 14" descr="A computer on a table&#10;&#10;Description automatically generated with medium confidence">
            <a:extLst>
              <a:ext uri="{FF2B5EF4-FFF2-40B4-BE49-F238E27FC236}">
                <a16:creationId xmlns:a16="http://schemas.microsoft.com/office/drawing/2014/main" id="{1113DB0D-BBE5-232B-0DB4-5E80AF21D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58567" y="1188358"/>
            <a:ext cx="4876201" cy="470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39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F5C1B-FBBC-A363-77B1-A9913856C4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6845D49D-9B38-C072-7828-8015AA880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93585"/>
            <a:ext cx="7772400" cy="534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53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9A004-BF6D-FE16-E2E8-44F687F19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Design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0B75ED-1B8A-5924-D271-182345C930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are extracting the data from the .csv file using the pandas library and also transforming the data using the pandas library. </a:t>
            </a:r>
          </a:p>
          <a:p>
            <a:pPr rtl="0"/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Then using </a:t>
            </a:r>
            <a:r>
              <a:rPr lang="en-A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pyalchemy</a:t>
            </a:r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we are loading the data into our relational SQL database PostgreSQL. </a:t>
            </a:r>
          </a:p>
          <a:p>
            <a:pPr rtl="0"/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will be connecting our database to our front end using </a:t>
            </a:r>
            <a:r>
              <a:rPr lang="en-A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ds.js</a:t>
            </a:r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Leaflet and </a:t>
            </a:r>
            <a:r>
              <a:rPr lang="en-A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Anime.js</a:t>
            </a:r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libraries to create our visualisations within our Html file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AD136D-505E-4253-3F50-0C565558269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1743C7-C079-31F6-50CF-CAF5C83A5964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5C7AAE-A677-454A-8BDB-62A0650ACE98}" type="slidenum">
              <a:rPr lang="en-GB" smtClean="0"/>
              <a:pPr rtl="0"/>
              <a:t>7</a:t>
            </a:fld>
            <a:endParaRPr lang="en-GB" dirty="0"/>
          </a:p>
        </p:txBody>
      </p:sp>
      <p:pic>
        <p:nvPicPr>
          <p:cNvPr id="14" name="Picture 13" descr="A picture containing text, several&#10;&#10;Description automatically generated">
            <a:extLst>
              <a:ext uri="{FF2B5EF4-FFF2-40B4-BE49-F238E27FC236}">
                <a16:creationId xmlns:a16="http://schemas.microsoft.com/office/drawing/2014/main" id="{2F82A4BD-8BB8-DC7A-B1ED-A02C1CA88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60699" y="800100"/>
            <a:ext cx="5262201" cy="492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29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9A004-BF6D-FE16-E2E8-44F687F1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4518" y="524124"/>
            <a:ext cx="5962964" cy="864729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Data Pipeline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AD136D-505E-4253-3F50-0C565558269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1743C7-C079-31F6-50CF-CAF5C83A5964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5C7AAE-A677-454A-8BDB-62A0650ACE98}" type="slidenum">
              <a:rPr lang="en-GB" smtClean="0"/>
              <a:pPr rtl="0"/>
              <a:t>8</a:t>
            </a:fld>
            <a:endParaRPr lang="en-GB" dirty="0"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59212BA-6112-5794-9FBF-FB06E53C4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16" y="1179643"/>
            <a:ext cx="3438550" cy="525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75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AE51CC58-F0B0-3DFA-7C1A-D1FC9D393B5D}"/>
              </a:ext>
            </a:extLst>
          </p:cNvPr>
          <p:cNvGrpSpPr/>
          <p:nvPr/>
        </p:nvGrpSpPr>
        <p:grpSpPr>
          <a:xfrm>
            <a:off x="638460" y="4616990"/>
            <a:ext cx="3210522" cy="477355"/>
            <a:chOff x="718810" y="1136458"/>
            <a:chExt cx="3210522" cy="47735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FB228F7-7B7F-062D-79CB-56A383E6B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810" y="1169336"/>
              <a:ext cx="3210522" cy="44447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E528F1-A297-B409-6B96-ECC527FE62F3}"/>
                </a:ext>
              </a:extLst>
            </p:cNvPr>
            <p:cNvSpPr txBox="1"/>
            <p:nvPr/>
          </p:nvSpPr>
          <p:spPr>
            <a:xfrm>
              <a:off x="718810" y="1136458"/>
              <a:ext cx="21889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AU" dirty="0">
                  <a:solidFill>
                    <a:schemeClr val="accent5"/>
                  </a:solidFill>
                </a:rPr>
                <a:t>SA3 data csv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5A3305B-1FFE-63BC-9D74-434AB25DDBBA}"/>
              </a:ext>
            </a:extLst>
          </p:cNvPr>
          <p:cNvGrpSpPr/>
          <p:nvPr/>
        </p:nvGrpSpPr>
        <p:grpSpPr>
          <a:xfrm>
            <a:off x="718810" y="3015705"/>
            <a:ext cx="3210522" cy="477355"/>
            <a:chOff x="718810" y="1136458"/>
            <a:chExt cx="3210522" cy="47735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9E2F5B2-14AF-E58B-4645-1D647245F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810" y="1169336"/>
              <a:ext cx="3210522" cy="44447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7C1AA3-6DF5-90B5-2A78-BC2B547D24F9}"/>
                </a:ext>
              </a:extLst>
            </p:cNvPr>
            <p:cNvSpPr txBox="1"/>
            <p:nvPr/>
          </p:nvSpPr>
          <p:spPr>
            <a:xfrm>
              <a:off x="718810" y="1136458"/>
              <a:ext cx="21889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AU" dirty="0">
                  <a:solidFill>
                    <a:schemeClr val="accent5"/>
                  </a:solidFill>
                </a:rPr>
                <a:t>Postcode data csv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A030B4-04A7-8CD8-7E49-7B7E09B81060}"/>
              </a:ext>
            </a:extLst>
          </p:cNvPr>
          <p:cNvGrpSpPr/>
          <p:nvPr/>
        </p:nvGrpSpPr>
        <p:grpSpPr>
          <a:xfrm>
            <a:off x="718810" y="1136458"/>
            <a:ext cx="3210522" cy="477355"/>
            <a:chOff x="718810" y="1136458"/>
            <a:chExt cx="3210522" cy="47735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EB6AA8F-1F3D-8E1A-8E25-255E020F8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810" y="1169336"/>
              <a:ext cx="3210522" cy="44447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A95BA4D-D0F5-9A3E-AA03-15ADB7CA582B}"/>
                </a:ext>
              </a:extLst>
            </p:cNvPr>
            <p:cNvSpPr txBox="1"/>
            <p:nvPr/>
          </p:nvSpPr>
          <p:spPr>
            <a:xfrm>
              <a:off x="718810" y="1136458"/>
              <a:ext cx="21889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AU" dirty="0">
                  <a:solidFill>
                    <a:schemeClr val="accent5"/>
                  </a:solidFill>
                </a:rPr>
                <a:t>Shipment data csv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EACA8E6-B472-3D61-DBF9-453E8F142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Data</a:t>
            </a:r>
          </a:p>
        </p:txBody>
      </p:sp>
      <p:pic>
        <p:nvPicPr>
          <p:cNvPr id="7" name="Content Placeholder 6" descr="Table&#10;&#10;Description automatically generated with medium confidence">
            <a:extLst>
              <a:ext uri="{FF2B5EF4-FFF2-40B4-BE49-F238E27FC236}">
                <a16:creationId xmlns:a16="http://schemas.microsoft.com/office/drawing/2014/main" id="{D6075E19-B24C-BC88-E17C-BBCB33A97B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9649"/>
          <a:stretch/>
        </p:blipFill>
        <p:spPr>
          <a:xfrm>
            <a:off x="1512636" y="1462025"/>
            <a:ext cx="8800867" cy="1468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12B30-2793-9945-D68B-EFC9719C8C8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9E4477-89D9-1ECC-073B-7F16071A9B5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 rtl="0"/>
            <a:fld id="{295C7AAE-A677-454A-8BDB-62A0650ACE98}" type="slidenum">
              <a:rPr lang="en-GB" smtClean="0"/>
              <a:pPr rtl="0"/>
              <a:t>9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4A1698-D822-2B9B-9808-1555BD3E9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636" y="3332758"/>
            <a:ext cx="10040900" cy="1162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8EA9E57D-1398-7FF5-8A26-ED38CBE6A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2636" y="4897929"/>
            <a:ext cx="10040900" cy="1317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98292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ised design">
  <a:themeElements>
    <a:clrScheme name="Product-Summary">
      <a:dk1>
        <a:srgbClr val="000000"/>
      </a:dk1>
      <a:lt1>
        <a:srgbClr val="FFFFFF"/>
      </a:lt1>
      <a:dk2>
        <a:srgbClr val="C16548"/>
      </a:dk2>
      <a:lt2>
        <a:srgbClr val="E7E6E6"/>
      </a:lt2>
      <a:accent1>
        <a:srgbClr val="C16548"/>
      </a:accent1>
      <a:accent2>
        <a:srgbClr val="E1C9C1"/>
      </a:accent2>
      <a:accent3>
        <a:srgbClr val="EFE9E7"/>
      </a:accent3>
      <a:accent4>
        <a:srgbClr val="7C8C5F"/>
      </a:accent4>
      <a:accent5>
        <a:srgbClr val="DAE7C3"/>
      </a:accent5>
      <a:accent6>
        <a:srgbClr val="ECF1E3"/>
      </a:accent6>
      <a:hlink>
        <a:srgbClr val="0563C1"/>
      </a:hlink>
      <a:folHlink>
        <a:srgbClr val="954F72"/>
      </a:folHlink>
    </a:clrScheme>
    <a:fontScheme name="Custom 11">
      <a:majorFont>
        <a:latin typeface="Felix Titl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vert="horz" lIns="0" tIns="0" rIns="0" bIns="0" rtlCol="0" anchor="t">
        <a:noAutofit/>
      </a:bodyPr>
      <a:lstStyle>
        <a:defPPr algn="l">
          <a:defRPr sz="75000" spc="500" dirty="0">
            <a:solidFill>
              <a:srgbClr val="C16548">
                <a:alpha val="5000"/>
              </a:srgbClr>
            </a:solidFill>
            <a:latin typeface="Felix Titling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66612933_TF89238778_Win32" id="{1B57E06C-7E6C-4A27-8382-30583860FF2D}" vid="{1DABD696-DC97-4588-806F-05A7C182FC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Customised design</Template>
  <TotalTime>2957</TotalTime>
  <Words>643</Words>
  <Application>Microsoft Macintosh PowerPoint</Application>
  <PresentationFormat>Widescreen</PresentationFormat>
  <Paragraphs>127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Avenir Book</vt:lpstr>
      <vt:lpstr>Avenir Next LT Pro</vt:lpstr>
      <vt:lpstr>Calibri</vt:lpstr>
      <vt:lpstr>Dubai Medium</vt:lpstr>
      <vt:lpstr>Felix Titling</vt:lpstr>
      <vt:lpstr>Customised design</vt:lpstr>
      <vt:lpstr>product product​ project 03 Shipment summary summary summary</vt:lpstr>
      <vt:lpstr>agenda</vt:lpstr>
      <vt:lpstr>project</vt:lpstr>
      <vt:lpstr>Motivation</vt:lpstr>
      <vt:lpstr>What do we do?</vt:lpstr>
      <vt:lpstr>PowerPoint Presentation</vt:lpstr>
      <vt:lpstr>Design process</vt:lpstr>
      <vt:lpstr>Data Pipeline</vt:lpstr>
      <vt:lpstr>Raw Data</vt:lpstr>
      <vt:lpstr>Data Pipeline</vt:lpstr>
      <vt:lpstr>PGAdmin</vt:lpstr>
      <vt:lpstr>Data Pipeline</vt:lpstr>
      <vt:lpstr>API Endpoints</vt:lpstr>
      <vt:lpstr>visualization</vt:lpstr>
      <vt:lpstr>Analysis</vt:lpstr>
      <vt:lpstr>Summary information</vt:lpstr>
      <vt:lpstr>Bar chart</vt:lpstr>
      <vt:lpstr>Pie chart</vt:lpstr>
      <vt:lpstr>MAPS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product​ production summary Project 03 summary summary summary</dc:title>
  <dc:creator>Udeshi Pereira</dc:creator>
  <cp:lastModifiedBy>Udeshi Pereira</cp:lastModifiedBy>
  <cp:revision>4</cp:revision>
  <dcterms:created xsi:type="dcterms:W3CDTF">2022-11-25T21:37:13Z</dcterms:created>
  <dcterms:modified xsi:type="dcterms:W3CDTF">2022-11-28T06:48:17Z</dcterms:modified>
</cp:coreProperties>
</file>